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3"/>
  </p:notesMasterIdLst>
  <p:handoutMasterIdLst>
    <p:handoutMasterId r:id="rId4"/>
  </p:handoutMasterIdLst>
  <p:sldIdLst>
    <p:sldId id="257" r:id="rId2"/>
  </p:sldIdLst>
  <p:sldSz cx="30275213" cy="42803763"/>
  <p:notesSz cx="6669088"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5BF"/>
    <a:srgbClr val="0A75BB"/>
    <a:srgbClr val="4B4B4D"/>
    <a:srgbClr val="017CBF"/>
    <a:srgbClr val="33AA66"/>
    <a:srgbClr val="005599"/>
    <a:srgbClr val="005597"/>
    <a:srgbClr val="A5A5A5"/>
    <a:srgbClr val="252525"/>
    <a:srgbClr val="3737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6395" autoAdjust="0"/>
  </p:normalViewPr>
  <p:slideViewPr>
    <p:cSldViewPr snapToGrid="0">
      <p:cViewPr>
        <p:scale>
          <a:sx n="20" d="100"/>
          <a:sy n="20" d="100"/>
        </p:scale>
        <p:origin x="3680" y="8"/>
      </p:cViewPr>
      <p:guideLst/>
    </p:cSldViewPr>
  </p:slideViewPr>
  <p:notesTextViewPr>
    <p:cViewPr>
      <p:scale>
        <a:sx n="3" d="2"/>
        <a:sy n="3" d="2"/>
      </p:scale>
      <p:origin x="0" y="0"/>
    </p:cViewPr>
  </p:notesTextViewPr>
  <p:notesViewPr>
    <p:cSldViewPr snapToGrid="0">
      <p:cViewPr varScale="1">
        <p:scale>
          <a:sx n="112" d="100"/>
          <a:sy n="112" d="100"/>
        </p:scale>
        <p:origin x="435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135"/>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sz="quarter" idx="1"/>
          </p:nvPr>
        </p:nvSpPr>
        <p:spPr>
          <a:xfrm>
            <a:off x="3777607" y="0"/>
            <a:ext cx="2889938" cy="498135"/>
          </a:xfrm>
          <a:prstGeom prst="rect">
            <a:avLst/>
          </a:prstGeom>
        </p:spPr>
        <p:txBody>
          <a:bodyPr vert="horz" lIns="91440" tIns="45720" rIns="91440" bIns="45720" rtlCol="0"/>
          <a:lstStyle>
            <a:lvl1pPr algn="r">
              <a:defRPr sz="1200"/>
            </a:lvl1pPr>
          </a:lstStyle>
          <a:p>
            <a:fld id="{BEC86463-8E31-481F-B621-2A31CFB0E0C8}" type="datetimeFigureOut">
              <a:rPr lang="de-DE" smtClean="0"/>
              <a:t>11.06.2026</a:t>
            </a:fld>
            <a:endParaRPr lang="de-DE"/>
          </a:p>
        </p:txBody>
      </p:sp>
      <p:sp>
        <p:nvSpPr>
          <p:cNvPr id="4" name="Footer Placeholder 3"/>
          <p:cNvSpPr>
            <a:spLocks noGrp="1"/>
          </p:cNvSpPr>
          <p:nvPr>
            <p:ph type="ftr" sz="quarter" idx="2"/>
          </p:nvPr>
        </p:nvSpPr>
        <p:spPr>
          <a:xfrm>
            <a:off x="0" y="9430091"/>
            <a:ext cx="2889938" cy="498134"/>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p:cNvSpPr>
            <a:spLocks noGrp="1"/>
          </p:cNvSpPr>
          <p:nvPr>
            <p:ph type="sldNum" sz="quarter" idx="3"/>
          </p:nvPr>
        </p:nvSpPr>
        <p:spPr>
          <a:xfrm>
            <a:off x="3777607" y="9430091"/>
            <a:ext cx="2889938" cy="498134"/>
          </a:xfrm>
          <a:prstGeom prst="rect">
            <a:avLst/>
          </a:prstGeom>
        </p:spPr>
        <p:txBody>
          <a:bodyPr vert="horz" lIns="91440" tIns="45720" rIns="91440" bIns="45720" rtlCol="0" anchor="b"/>
          <a:lstStyle>
            <a:lvl1pPr algn="r">
              <a:defRPr sz="1200"/>
            </a:lvl1pPr>
          </a:lstStyle>
          <a:p>
            <a:fld id="{38AFE192-0DE5-42F6-A4DE-4AF0780728EE}" type="slidenum">
              <a:rPr lang="de-DE" smtClean="0"/>
              <a:t>‹Nr.›</a:t>
            </a:fld>
            <a:endParaRPr lang="de-DE"/>
          </a:p>
        </p:txBody>
      </p:sp>
    </p:spTree>
    <p:extLst>
      <p:ext uri="{BB962C8B-B14F-4D97-AF65-F5344CB8AC3E}">
        <p14:creationId xmlns:p14="http://schemas.microsoft.com/office/powerpoint/2010/main" val="2766457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135"/>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777607" y="0"/>
            <a:ext cx="2889938" cy="498135"/>
          </a:xfrm>
          <a:prstGeom prst="rect">
            <a:avLst/>
          </a:prstGeom>
        </p:spPr>
        <p:txBody>
          <a:bodyPr vert="horz" lIns="91440" tIns="45720" rIns="91440" bIns="45720" rtlCol="0"/>
          <a:lstStyle>
            <a:lvl1pPr algn="r">
              <a:defRPr sz="1200"/>
            </a:lvl1pPr>
          </a:lstStyle>
          <a:p>
            <a:fld id="{381B859A-A014-4C8D-BDA1-7B690D8459F6}" type="datetimeFigureOut">
              <a:rPr lang="de-DE" smtClean="0"/>
              <a:t>11.06.2026</a:t>
            </a:fld>
            <a:endParaRPr lang="de-DE"/>
          </a:p>
        </p:txBody>
      </p:sp>
      <p:sp>
        <p:nvSpPr>
          <p:cNvPr id="4" name="Slide Image Placeholder 3"/>
          <p:cNvSpPr>
            <a:spLocks noGrp="1" noRot="1" noChangeAspect="1"/>
          </p:cNvSpPr>
          <p:nvPr>
            <p:ph type="sldImg" idx="2"/>
          </p:nvPr>
        </p:nvSpPr>
        <p:spPr>
          <a:xfrm>
            <a:off x="2151063" y="1241425"/>
            <a:ext cx="2366962"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66909" y="4777958"/>
            <a:ext cx="533527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9430091"/>
            <a:ext cx="2889938" cy="498134"/>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777607" y="9430091"/>
            <a:ext cx="2889938" cy="498134"/>
          </a:xfrm>
          <a:prstGeom prst="rect">
            <a:avLst/>
          </a:prstGeom>
        </p:spPr>
        <p:txBody>
          <a:bodyPr vert="horz" lIns="91440" tIns="45720" rIns="91440" bIns="45720" rtlCol="0" anchor="b"/>
          <a:lstStyle>
            <a:lvl1pPr algn="r">
              <a:defRPr sz="1200"/>
            </a:lvl1pPr>
          </a:lstStyle>
          <a:p>
            <a:fld id="{F979A9CB-7EAA-4AEB-930C-33BDE432CDED}" type="slidenum">
              <a:rPr lang="de-DE" smtClean="0"/>
              <a:t>‹Nr.›</a:t>
            </a:fld>
            <a:endParaRPr lang="de-DE"/>
          </a:p>
        </p:txBody>
      </p:sp>
    </p:spTree>
    <p:extLst>
      <p:ext uri="{BB962C8B-B14F-4D97-AF65-F5344CB8AC3E}">
        <p14:creationId xmlns:p14="http://schemas.microsoft.com/office/powerpoint/2010/main" val="2447404322"/>
      </p:ext>
    </p:extLst>
  </p:cSld>
  <p:clrMap bg1="lt1" tx1="dk1" bg2="lt2" tx2="dk2" accent1="accent1" accent2="accent2" accent3="accent3" accent4="accent4" accent5="accent5" accent6="accent6" hlink="hlink" folHlink="folHlink"/>
  <p:notesStyle>
    <a:lvl1pPr marL="0" algn="l" defTabSz="3506633" rtl="0" eaLnBrk="1" latinLnBrk="0" hangingPunct="1">
      <a:defRPr sz="4603" kern="1200">
        <a:solidFill>
          <a:schemeClr val="tx1"/>
        </a:solidFill>
        <a:latin typeface="+mn-lt"/>
        <a:ea typeface="+mn-ea"/>
        <a:cs typeface="+mn-cs"/>
      </a:defRPr>
    </a:lvl1pPr>
    <a:lvl2pPr marL="1753316" algn="l" defTabSz="3506633" rtl="0" eaLnBrk="1" latinLnBrk="0" hangingPunct="1">
      <a:defRPr sz="4603" kern="1200">
        <a:solidFill>
          <a:schemeClr val="tx1"/>
        </a:solidFill>
        <a:latin typeface="+mn-lt"/>
        <a:ea typeface="+mn-ea"/>
        <a:cs typeface="+mn-cs"/>
      </a:defRPr>
    </a:lvl2pPr>
    <a:lvl3pPr marL="3506633" algn="l" defTabSz="3506633" rtl="0" eaLnBrk="1" latinLnBrk="0" hangingPunct="1">
      <a:defRPr sz="4603" kern="1200">
        <a:solidFill>
          <a:schemeClr val="tx1"/>
        </a:solidFill>
        <a:latin typeface="+mn-lt"/>
        <a:ea typeface="+mn-ea"/>
        <a:cs typeface="+mn-cs"/>
      </a:defRPr>
    </a:lvl3pPr>
    <a:lvl4pPr marL="5259953" algn="l" defTabSz="3506633" rtl="0" eaLnBrk="1" latinLnBrk="0" hangingPunct="1">
      <a:defRPr sz="4603" kern="1200">
        <a:solidFill>
          <a:schemeClr val="tx1"/>
        </a:solidFill>
        <a:latin typeface="+mn-lt"/>
        <a:ea typeface="+mn-ea"/>
        <a:cs typeface="+mn-cs"/>
      </a:defRPr>
    </a:lvl4pPr>
    <a:lvl5pPr marL="7013269" algn="l" defTabSz="3506633" rtl="0" eaLnBrk="1" latinLnBrk="0" hangingPunct="1">
      <a:defRPr sz="4603" kern="1200">
        <a:solidFill>
          <a:schemeClr val="tx1"/>
        </a:solidFill>
        <a:latin typeface="+mn-lt"/>
        <a:ea typeface="+mn-ea"/>
        <a:cs typeface="+mn-cs"/>
      </a:defRPr>
    </a:lvl5pPr>
    <a:lvl6pPr marL="8766586" algn="l" defTabSz="3506633" rtl="0" eaLnBrk="1" latinLnBrk="0" hangingPunct="1">
      <a:defRPr sz="4603" kern="1200">
        <a:solidFill>
          <a:schemeClr val="tx1"/>
        </a:solidFill>
        <a:latin typeface="+mn-lt"/>
        <a:ea typeface="+mn-ea"/>
        <a:cs typeface="+mn-cs"/>
      </a:defRPr>
    </a:lvl6pPr>
    <a:lvl7pPr marL="10519902" algn="l" defTabSz="3506633" rtl="0" eaLnBrk="1" latinLnBrk="0" hangingPunct="1">
      <a:defRPr sz="4603" kern="1200">
        <a:solidFill>
          <a:schemeClr val="tx1"/>
        </a:solidFill>
        <a:latin typeface="+mn-lt"/>
        <a:ea typeface="+mn-ea"/>
        <a:cs typeface="+mn-cs"/>
      </a:defRPr>
    </a:lvl7pPr>
    <a:lvl8pPr marL="12273218" algn="l" defTabSz="3506633" rtl="0" eaLnBrk="1" latinLnBrk="0" hangingPunct="1">
      <a:defRPr sz="4603" kern="1200">
        <a:solidFill>
          <a:schemeClr val="tx1"/>
        </a:solidFill>
        <a:latin typeface="+mn-lt"/>
        <a:ea typeface="+mn-ea"/>
        <a:cs typeface="+mn-cs"/>
      </a:defRPr>
    </a:lvl8pPr>
    <a:lvl9pPr marL="14026535" algn="l" defTabSz="3506633" rtl="0" eaLnBrk="1" latinLnBrk="0" hangingPunct="1">
      <a:defRPr sz="460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txBox="1">
            <a:spLocks/>
          </p:cNvSpPr>
          <p:nvPr userDrawn="1"/>
        </p:nvSpPr>
        <p:spPr>
          <a:xfrm>
            <a:off x="2081421" y="3840892"/>
            <a:ext cx="26112371" cy="6891276"/>
          </a:xfrm>
          <a:prstGeom prst="rect">
            <a:avLst/>
          </a:prstGeom>
        </p:spPr>
        <p:txBody>
          <a:bodyPr vert="horz" lIns="91440" tIns="45720" rIns="91440" bIns="45720" rtlCol="0" anchor="ctr">
            <a:normAutofit/>
          </a:bodyPr>
          <a:lstStyle>
            <a:lvl1pPr algn="l" defTabSz="3027487" rtl="0" eaLnBrk="1" latinLnBrk="0" hangingPunct="1">
              <a:lnSpc>
                <a:spcPct val="90000"/>
              </a:lnSpc>
              <a:spcBef>
                <a:spcPct val="0"/>
              </a:spcBef>
              <a:buNone/>
              <a:defRPr sz="14568" b="1" kern="1200">
                <a:solidFill>
                  <a:schemeClr val="bg1"/>
                </a:solidFill>
                <a:latin typeface="+mj-lt"/>
                <a:ea typeface="+mj-ea"/>
                <a:cs typeface="+mj-cs"/>
              </a:defRPr>
            </a:lvl1pPr>
          </a:lstStyle>
          <a:p>
            <a:endParaRPr lang="en-US" dirty="0"/>
          </a:p>
        </p:txBody>
      </p:sp>
      <p:sp>
        <p:nvSpPr>
          <p:cNvPr id="10" name="Text Placeholder 9"/>
          <p:cNvSpPr>
            <a:spLocks noGrp="1"/>
          </p:cNvSpPr>
          <p:nvPr>
            <p:ph type="body" sz="quarter" idx="10" hasCustomPrompt="1"/>
          </p:nvPr>
        </p:nvSpPr>
        <p:spPr>
          <a:xfrm>
            <a:off x="2081421" y="800101"/>
            <a:ext cx="26112371" cy="5219700"/>
          </a:xfrm>
          <a:prstGeom prst="rect">
            <a:avLst/>
          </a:prstGeom>
        </p:spPr>
        <p:txBody>
          <a:bodyPr>
            <a:normAutofit/>
          </a:bodyPr>
          <a:lstStyle>
            <a:lvl1pPr marL="0" indent="0">
              <a:buNone/>
              <a:defRPr sz="12000">
                <a:solidFill>
                  <a:schemeClr val="bg1"/>
                </a:solidFill>
              </a:defRPr>
            </a:lvl1pPr>
          </a:lstStyle>
          <a:p>
            <a:pPr lvl="0"/>
            <a:r>
              <a:rPr lang="de-DE" dirty="0"/>
              <a:t>Insert title</a:t>
            </a:r>
          </a:p>
        </p:txBody>
      </p:sp>
      <p:sp>
        <p:nvSpPr>
          <p:cNvPr id="11" name="Text Placeholder 9"/>
          <p:cNvSpPr>
            <a:spLocks noGrp="1"/>
          </p:cNvSpPr>
          <p:nvPr>
            <p:ph type="body" sz="quarter" idx="11" hasCustomPrompt="1"/>
          </p:nvPr>
        </p:nvSpPr>
        <p:spPr>
          <a:xfrm>
            <a:off x="2081421" y="7124700"/>
            <a:ext cx="26112371" cy="31905742"/>
          </a:xfrm>
          <a:prstGeom prst="rect">
            <a:avLst/>
          </a:prstGeom>
        </p:spPr>
        <p:txBody>
          <a:bodyPr>
            <a:normAutofit/>
          </a:bodyPr>
          <a:lstStyle>
            <a:lvl1pPr marL="0" indent="0">
              <a:buNone/>
              <a:defRPr sz="8000">
                <a:solidFill>
                  <a:srgbClr val="005599"/>
                </a:solidFill>
              </a:defRPr>
            </a:lvl1pPr>
          </a:lstStyle>
          <a:p>
            <a:pPr lvl="0"/>
            <a:r>
              <a:rPr lang="de-DE" dirty="0"/>
              <a:t>Insert title</a:t>
            </a:r>
          </a:p>
        </p:txBody>
      </p:sp>
    </p:spTree>
    <p:extLst>
      <p:ext uri="{BB962C8B-B14F-4D97-AF65-F5344CB8AC3E}">
        <p14:creationId xmlns:p14="http://schemas.microsoft.com/office/powerpoint/2010/main" val="10266851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Rectangle 18"/>
          <p:cNvSpPr/>
          <p:nvPr userDrawn="1"/>
        </p:nvSpPr>
        <p:spPr>
          <a:xfrm>
            <a:off x="-59002" y="-10678"/>
            <a:ext cx="30334215" cy="6858651"/>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6905" dirty="0"/>
          </a:p>
        </p:txBody>
      </p:sp>
      <p:sp>
        <p:nvSpPr>
          <p:cNvPr id="7" name="Rectangle 6"/>
          <p:cNvSpPr/>
          <p:nvPr userDrawn="1"/>
        </p:nvSpPr>
        <p:spPr>
          <a:xfrm>
            <a:off x="0" y="40871553"/>
            <a:ext cx="30275213" cy="19322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6905" dirty="0"/>
          </a:p>
        </p:txBody>
      </p:sp>
      <p:sp>
        <p:nvSpPr>
          <p:cNvPr id="11" name="Date Placeholder 3"/>
          <p:cNvSpPr txBox="1">
            <a:spLocks/>
          </p:cNvSpPr>
          <p:nvPr userDrawn="1"/>
        </p:nvSpPr>
        <p:spPr>
          <a:xfrm>
            <a:off x="8894714" y="40618963"/>
            <a:ext cx="14117686" cy="2437387"/>
          </a:xfrm>
          <a:prstGeom prst="rect">
            <a:avLst/>
          </a:prstGeom>
        </p:spPr>
        <p:txBody>
          <a:bodyPr vert="horz" lIns="0" tIns="45720" rIns="91440" bIns="45720" rtlCol="0" anchor="ctr"/>
          <a:lstStyle>
            <a:defPPr>
              <a:defRPr lang="de-DE"/>
            </a:defPPr>
            <a:lvl1pPr marL="0" algn="l" defTabSz="914400" rtl="0" eaLnBrk="1" latinLnBrk="0" hangingPunct="1">
              <a:defRPr sz="1200" kern="120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2000" b="0" i="0" kern="1200" baseline="0" dirty="0">
                <a:solidFill>
                  <a:schemeClr val="tx1"/>
                </a:solidFill>
                <a:effectLst/>
                <a:latin typeface="Arial" panose="020B0604020202020204" pitchFamily="34" charset="0"/>
                <a:ea typeface="+mn-ea"/>
                <a:cs typeface="Arial" panose="020B0604020202020204" pitchFamily="34" charset="0"/>
              </a:rPr>
              <a:t>EUROPA project is funded by the EU’s HORIZON EUROPE </a:t>
            </a:r>
            <a:r>
              <a:rPr lang="en-US" sz="2000" b="0" i="0" kern="1200" baseline="0" dirty="0" err="1">
                <a:solidFill>
                  <a:schemeClr val="tx1"/>
                </a:solidFill>
                <a:effectLst/>
                <a:latin typeface="Arial" panose="020B0604020202020204" pitchFamily="34" charset="0"/>
                <a:ea typeface="+mn-ea"/>
                <a:cs typeface="Arial" panose="020B0604020202020204" pitchFamily="34" charset="0"/>
              </a:rPr>
              <a:t>programme</a:t>
            </a:r>
            <a:r>
              <a:rPr lang="en-US" sz="2000" b="0" i="0" kern="1200" baseline="0" dirty="0">
                <a:solidFill>
                  <a:schemeClr val="tx1"/>
                </a:solidFill>
                <a:effectLst/>
                <a:latin typeface="Arial" panose="020B0604020202020204" pitchFamily="34" charset="0"/>
                <a:ea typeface="+mn-ea"/>
                <a:cs typeface="Arial" panose="020B0604020202020204" pitchFamily="34" charset="0"/>
              </a:rPr>
              <a:t> under grant agreement number 101257418. </a:t>
            </a:r>
            <a:r>
              <a:rPr lang="en-US" sz="2000" b="0" kern="1200" baseline="0" dirty="0">
                <a:solidFill>
                  <a:schemeClr val="tx1"/>
                </a:solidFill>
                <a:latin typeface="Arial" panose="020B0604020202020204" pitchFamily="34" charset="0"/>
                <a:ea typeface="+mn-ea"/>
                <a:cs typeface="Arial" panose="020B0604020202020204" pitchFamily="34" charset="0"/>
              </a:rPr>
              <a:t>Views and opinions expressed are however those of the author(s) only and do not necessarily reflect those of the European Union or the European Commission. Neither the European Union nor the granting authority can be held responsible for them.</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891567" y="82760073"/>
            <a:ext cx="1187038" cy="879693"/>
          </a:xfrm>
          <a:prstGeom prst="rect">
            <a:avLst/>
          </a:prstGeom>
        </p:spPr>
      </p:pic>
      <p:sp>
        <p:nvSpPr>
          <p:cNvPr id="18" name="Date Placeholder 3"/>
          <p:cNvSpPr txBox="1">
            <a:spLocks/>
          </p:cNvSpPr>
          <p:nvPr userDrawn="1"/>
        </p:nvSpPr>
        <p:spPr>
          <a:xfrm>
            <a:off x="22343463" y="40312806"/>
            <a:ext cx="6786074" cy="2932283"/>
          </a:xfrm>
          <a:prstGeom prst="rect">
            <a:avLst/>
          </a:prstGeom>
        </p:spPr>
        <p:txBody>
          <a:bodyPr vert="horz" lIns="0" tIns="45720" rIns="91440" bIns="45720" rtlCol="0" anchor="ctr"/>
          <a:lstStyle>
            <a:defPPr>
              <a:defRPr lang="de-DE"/>
            </a:defPPr>
            <a:lvl1pPr marL="0" algn="l" defTabSz="914400" rtl="0" eaLnBrk="1" latinLnBrk="0" hangingPunct="1">
              <a:defRPr sz="1200" kern="120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4000" b="1" kern="1200" baseline="0" dirty="0">
                <a:solidFill>
                  <a:srgbClr val="0075BF"/>
                </a:solidFill>
                <a:latin typeface="+mn-lt"/>
                <a:ea typeface="+mn-ea"/>
                <a:cs typeface="+mn-cs"/>
              </a:rPr>
              <a:t>www.europa-project.eu</a:t>
            </a:r>
          </a:p>
        </p:txBody>
      </p:sp>
      <p:sp>
        <p:nvSpPr>
          <p:cNvPr id="21" name="Text Placeholder 9"/>
          <p:cNvSpPr txBox="1">
            <a:spLocks/>
          </p:cNvSpPr>
          <p:nvPr userDrawn="1"/>
        </p:nvSpPr>
        <p:spPr>
          <a:xfrm>
            <a:off x="2081421" y="4235116"/>
            <a:ext cx="26112371" cy="5967663"/>
          </a:xfrm>
          <a:prstGeom prst="rect">
            <a:avLst/>
          </a:prstGeom>
        </p:spPr>
        <p:txBody>
          <a:bodyPr>
            <a:normAutofit/>
          </a:bodyPr>
          <a:lstStyle>
            <a:lvl1pPr marL="0" indent="0" algn="l" defTabSz="3027487" rtl="0" eaLnBrk="1" latinLnBrk="0" hangingPunct="1">
              <a:lnSpc>
                <a:spcPct val="90000"/>
              </a:lnSpc>
              <a:spcBef>
                <a:spcPts val="3311"/>
              </a:spcBef>
              <a:buFont typeface="Arial" panose="020B0604020202020204" pitchFamily="34" charset="0"/>
              <a:buNone/>
              <a:defRPr sz="12000" kern="1200">
                <a:solidFill>
                  <a:schemeClr val="bg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rgbClr val="005599"/>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rgbClr val="005599"/>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endParaRPr lang="de-DE" dirty="0"/>
          </a:p>
        </p:txBody>
      </p:sp>
      <p:sp>
        <p:nvSpPr>
          <p:cNvPr id="22" name="Text Placeholder 9"/>
          <p:cNvSpPr txBox="1">
            <a:spLocks/>
          </p:cNvSpPr>
          <p:nvPr userDrawn="1"/>
        </p:nvSpPr>
        <p:spPr>
          <a:xfrm>
            <a:off x="2081421" y="11394520"/>
            <a:ext cx="26112371" cy="27635922"/>
          </a:xfrm>
          <a:prstGeom prst="rect">
            <a:avLst/>
          </a:prstGeom>
        </p:spPr>
        <p:txBody>
          <a:bodyPr>
            <a:normAutofit/>
          </a:bodyPr>
          <a:lstStyle>
            <a:lvl1pPr marL="0" indent="0" algn="l" defTabSz="3027487" rtl="0" eaLnBrk="1" latinLnBrk="0" hangingPunct="1">
              <a:lnSpc>
                <a:spcPct val="90000"/>
              </a:lnSpc>
              <a:spcBef>
                <a:spcPts val="3311"/>
              </a:spcBef>
              <a:buFont typeface="Arial" panose="020B0604020202020204" pitchFamily="34" charset="0"/>
              <a:buNone/>
              <a:defRPr sz="8000" kern="1200">
                <a:solidFill>
                  <a:srgbClr val="005599"/>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rgbClr val="005599"/>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rgbClr val="005599"/>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endParaRPr lang="de-DE" dirty="0"/>
          </a:p>
        </p:txBody>
      </p:sp>
      <p:pic>
        <p:nvPicPr>
          <p:cNvPr id="9" name="Grafik 8">
            <a:extLst>
              <a:ext uri="{FF2B5EF4-FFF2-40B4-BE49-F238E27FC236}">
                <a16:creationId xmlns:a16="http://schemas.microsoft.com/office/drawing/2014/main" id="{9D393881-7394-42A4-95DC-20D8A3E93F2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45676" y="41325373"/>
            <a:ext cx="8131765" cy="1080000"/>
          </a:xfrm>
          <a:prstGeom prst="rect">
            <a:avLst/>
          </a:prstGeom>
        </p:spPr>
      </p:pic>
      <p:pic>
        <p:nvPicPr>
          <p:cNvPr id="13" name="Grafik 12">
            <a:extLst>
              <a:ext uri="{FF2B5EF4-FFF2-40B4-BE49-F238E27FC236}">
                <a16:creationId xmlns:a16="http://schemas.microsoft.com/office/drawing/2014/main" id="{A84CBD50-4650-4A43-8EAF-4F3AED382384}"/>
              </a:ext>
            </a:extLst>
          </p:cNvPr>
          <p:cNvPicPr>
            <a:picLocks noChangeAspect="1"/>
          </p:cNvPicPr>
          <p:nvPr userDrawn="1"/>
        </p:nvPicPr>
        <p:blipFill>
          <a:blip r:embed="rId5"/>
          <a:stretch>
            <a:fillRect/>
          </a:stretch>
        </p:blipFill>
        <p:spPr>
          <a:xfrm>
            <a:off x="5345906" y="18015744"/>
            <a:ext cx="19583400" cy="6772275"/>
          </a:xfrm>
          <a:prstGeom prst="rect">
            <a:avLst/>
          </a:prstGeom>
        </p:spPr>
      </p:pic>
      <p:pic>
        <p:nvPicPr>
          <p:cNvPr id="16" name="Grafik 15">
            <a:extLst>
              <a:ext uri="{FF2B5EF4-FFF2-40B4-BE49-F238E27FC236}">
                <a16:creationId xmlns:a16="http://schemas.microsoft.com/office/drawing/2014/main" id="{02FAE5A2-465F-418D-B913-36570205A786}"/>
              </a:ext>
            </a:extLst>
          </p:cNvPr>
          <p:cNvPicPr>
            <a:picLocks noChangeAspect="1"/>
          </p:cNvPicPr>
          <p:nvPr userDrawn="1"/>
        </p:nvPicPr>
        <p:blipFill>
          <a:blip r:embed="rId5"/>
          <a:stretch>
            <a:fillRect/>
          </a:stretch>
        </p:blipFill>
        <p:spPr>
          <a:xfrm>
            <a:off x="21342381" y="880310"/>
            <a:ext cx="7787156" cy="2692932"/>
          </a:xfrm>
          <a:prstGeom prst="rect">
            <a:avLst/>
          </a:prstGeom>
        </p:spPr>
      </p:pic>
    </p:spTree>
    <p:extLst>
      <p:ext uri="{BB962C8B-B14F-4D97-AF65-F5344CB8AC3E}">
        <p14:creationId xmlns:p14="http://schemas.microsoft.com/office/powerpoint/2010/main" val="2219480120"/>
      </p:ext>
    </p:extLst>
  </p:cSld>
  <p:clrMap bg1="lt1" tx1="dk1" bg2="lt2" tx2="dk2" accent1="accent1" accent2="accent2" accent3="accent3" accent4="accent4" accent5="accent5" accent6="accent6" hlink="hlink" folHlink="folHlink"/>
  <p:sldLayoutIdLst>
    <p:sldLayoutId id="2147483692" r:id="rId1"/>
  </p:sldLayoutIdLst>
  <p:hf hdr="0" ftr="0"/>
  <p:txStyles>
    <p:titleStyle>
      <a:lvl1pPr algn="l" defTabSz="3027487" rtl="0" eaLnBrk="1" latinLnBrk="0" hangingPunct="1">
        <a:lnSpc>
          <a:spcPct val="90000"/>
        </a:lnSpc>
        <a:spcBef>
          <a:spcPct val="0"/>
        </a:spcBef>
        <a:buNone/>
        <a:defRPr sz="14568" b="1" kern="1200">
          <a:solidFill>
            <a:schemeClr val="bg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rgbClr val="005599"/>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rgbClr val="005599"/>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rgbClr val="005599"/>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36768505"/>
            <a:ext cx="30275213" cy="4184894"/>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ext Placeholder 2"/>
          <p:cNvSpPr>
            <a:spLocks noGrp="1"/>
          </p:cNvSpPr>
          <p:nvPr>
            <p:ph type="body" sz="quarter" idx="11"/>
          </p:nvPr>
        </p:nvSpPr>
        <p:spPr>
          <a:xfrm>
            <a:off x="2081420" y="7447204"/>
            <a:ext cx="12548979" cy="25814095"/>
          </a:xfrm>
        </p:spPr>
        <p:txBody>
          <a:bodyPr>
            <a:noAutofit/>
          </a:bodyPr>
          <a:lstStyle/>
          <a:p>
            <a:r>
              <a:rPr lang="de-DE" sz="5000" b="1" dirty="0">
                <a:solidFill>
                  <a:srgbClr val="017CBF"/>
                </a:solidFill>
                <a:latin typeface="Arial" panose="020B0604020202020204" pitchFamily="34" charset="0"/>
                <a:cs typeface="Arial" panose="020B0604020202020204" pitchFamily="34" charset="0"/>
              </a:rPr>
              <a:t>HEADER 1</a:t>
            </a:r>
          </a:p>
          <a:p>
            <a:pPr algn="just"/>
            <a:r>
              <a:rPr lang="en-US" sz="4000" b="1" dirty="0">
                <a:solidFill>
                  <a:srgbClr val="4B4B4D"/>
                </a:solidFill>
                <a:latin typeface="Arial" panose="020B0604020202020204" pitchFamily="34" charset="0"/>
                <a:cs typeface="Arial" panose="020B0604020202020204" pitchFamily="34" charset="0"/>
              </a:rPr>
              <a:t>Lorem ipsum dolor sit </a:t>
            </a:r>
            <a:r>
              <a:rPr lang="en-US" sz="4000" b="1" dirty="0" err="1">
                <a:solidFill>
                  <a:srgbClr val="4B4B4D"/>
                </a:solidFill>
                <a:latin typeface="Arial" panose="020B0604020202020204" pitchFamily="34" charset="0"/>
                <a:cs typeface="Arial" panose="020B0604020202020204" pitchFamily="34" charset="0"/>
              </a:rPr>
              <a:t>amet</a:t>
            </a:r>
            <a:r>
              <a:rPr lang="en-US" sz="4000" b="1"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consetetur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sadipscing</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elitr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nonumy</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eirmod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tempor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invidunt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ut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labore</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dolore</a:t>
            </a:r>
            <a:r>
              <a:rPr lang="en-US" sz="4000" dirty="0">
                <a:solidFill>
                  <a:srgbClr val="4B4B4D"/>
                </a:solidFill>
                <a:latin typeface="Arial" panose="020B0604020202020204" pitchFamily="34" charset="0"/>
                <a:cs typeface="Arial" panose="020B0604020202020204" pitchFamily="34" charset="0"/>
              </a:rPr>
              <a:t> magna </a:t>
            </a:r>
            <a:r>
              <a:rPr lang="en-US" sz="4000" dirty="0" err="1">
                <a:solidFill>
                  <a:srgbClr val="4B4B4D"/>
                </a:solidFill>
                <a:latin typeface="Arial" panose="020B0604020202020204" pitchFamily="34" charset="0"/>
                <a:cs typeface="Arial" panose="020B0604020202020204" pitchFamily="34" charset="0"/>
              </a:rPr>
              <a:t>aliquyam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erat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voluptua</a:t>
            </a:r>
            <a:r>
              <a:rPr lang="en-US" sz="4000" dirty="0">
                <a:solidFill>
                  <a:srgbClr val="4B4B4D"/>
                </a:solidFill>
                <a:latin typeface="Arial" panose="020B0604020202020204" pitchFamily="34" charset="0"/>
                <a:cs typeface="Arial" panose="020B0604020202020204" pitchFamily="34" charset="0"/>
              </a:rPr>
              <a:t>. At </a:t>
            </a:r>
            <a:r>
              <a:rPr lang="en-US" sz="4000" dirty="0" err="1">
                <a:solidFill>
                  <a:srgbClr val="4B4B4D"/>
                </a:solidFill>
                <a:latin typeface="Arial" panose="020B0604020202020204" pitchFamily="34" charset="0"/>
                <a:cs typeface="Arial" panose="020B0604020202020204" pitchFamily="34" charset="0"/>
              </a:rPr>
              <a:t>vero</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eos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accusam</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justo</a:t>
            </a:r>
            <a:r>
              <a:rPr lang="en-US" sz="4000" dirty="0">
                <a:solidFill>
                  <a:srgbClr val="4B4B4D"/>
                </a:solidFill>
                <a:latin typeface="Arial" panose="020B0604020202020204" pitchFamily="34" charset="0"/>
                <a:cs typeface="Arial" panose="020B0604020202020204" pitchFamily="34" charset="0"/>
              </a:rPr>
              <a:t> duo </a:t>
            </a:r>
            <a:r>
              <a:rPr lang="en-US" sz="4000" dirty="0" err="1">
                <a:solidFill>
                  <a:srgbClr val="4B4B4D"/>
                </a:solidFill>
                <a:latin typeface="Arial" panose="020B0604020202020204" pitchFamily="34" charset="0"/>
                <a:cs typeface="Arial" panose="020B0604020202020204" pitchFamily="34" charset="0"/>
              </a:rPr>
              <a:t>dolores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ea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rebum</a:t>
            </a:r>
            <a:r>
              <a:rPr lang="en-US" sz="4000" dirty="0">
                <a:solidFill>
                  <a:srgbClr val="4B4B4D"/>
                </a:solidFill>
                <a:latin typeface="Arial" panose="020B0604020202020204" pitchFamily="34" charset="0"/>
                <a:cs typeface="Arial" panose="020B0604020202020204" pitchFamily="34" charset="0"/>
              </a:rPr>
              <a:t>. Stet </a:t>
            </a:r>
            <a:r>
              <a:rPr lang="en-US" sz="4000" dirty="0" err="1">
                <a:solidFill>
                  <a:srgbClr val="4B4B4D"/>
                </a:solidFill>
                <a:latin typeface="Arial" panose="020B0604020202020204" pitchFamily="34" charset="0"/>
                <a:cs typeface="Arial" panose="020B0604020202020204" pitchFamily="34" charset="0"/>
              </a:rPr>
              <a:t>clita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kasd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gubergren</a:t>
            </a:r>
            <a:r>
              <a:rPr lang="en-US" sz="4000" dirty="0">
                <a:solidFill>
                  <a:srgbClr val="4B4B4D"/>
                </a:solidFill>
                <a:latin typeface="Arial" panose="020B0604020202020204" pitchFamily="34" charset="0"/>
                <a:cs typeface="Arial" panose="020B0604020202020204" pitchFamily="34" charset="0"/>
              </a:rPr>
              <a:t>, no sea </a:t>
            </a:r>
            <a:r>
              <a:rPr lang="en-US" sz="4000" dirty="0" err="1">
                <a:solidFill>
                  <a:srgbClr val="4B4B4D"/>
                </a:solidFill>
                <a:latin typeface="Arial" panose="020B0604020202020204" pitchFamily="34" charset="0"/>
                <a:cs typeface="Arial" panose="020B0604020202020204" pitchFamily="34" charset="0"/>
              </a:rPr>
              <a:t>takimata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sanctus</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est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consetetur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sadipscing</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elitr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nonumy</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eirmod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tempor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invidunt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ut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labore</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dolore</a:t>
            </a:r>
            <a:r>
              <a:rPr lang="en-US" sz="4000" dirty="0">
                <a:solidFill>
                  <a:srgbClr val="4B4B4D"/>
                </a:solidFill>
                <a:latin typeface="Arial" panose="020B0604020202020204" pitchFamily="34" charset="0"/>
                <a:cs typeface="Arial" panose="020B0604020202020204" pitchFamily="34" charset="0"/>
              </a:rPr>
              <a:t> magna </a:t>
            </a:r>
            <a:r>
              <a:rPr lang="en-US" sz="4000" dirty="0" err="1">
                <a:solidFill>
                  <a:srgbClr val="4B4B4D"/>
                </a:solidFill>
                <a:latin typeface="Arial" panose="020B0604020202020204" pitchFamily="34" charset="0"/>
                <a:cs typeface="Arial" panose="020B0604020202020204" pitchFamily="34" charset="0"/>
              </a:rPr>
              <a:t>aliquyam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erat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voluptua</a:t>
            </a:r>
            <a:r>
              <a:rPr lang="en-US" sz="4000" dirty="0">
                <a:solidFill>
                  <a:srgbClr val="4B4B4D"/>
                </a:solidFill>
                <a:latin typeface="Arial" panose="020B0604020202020204" pitchFamily="34" charset="0"/>
                <a:cs typeface="Arial" panose="020B0604020202020204" pitchFamily="34" charset="0"/>
              </a:rPr>
              <a:t>. At </a:t>
            </a:r>
            <a:r>
              <a:rPr lang="en-US" sz="4000" dirty="0" err="1">
                <a:solidFill>
                  <a:srgbClr val="4B4B4D"/>
                </a:solidFill>
                <a:latin typeface="Arial" panose="020B0604020202020204" pitchFamily="34" charset="0"/>
                <a:cs typeface="Arial" panose="020B0604020202020204" pitchFamily="34" charset="0"/>
              </a:rPr>
              <a:t>vero</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eos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accusam</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justo</a:t>
            </a:r>
            <a:r>
              <a:rPr lang="en-US" sz="4000" dirty="0">
                <a:solidFill>
                  <a:srgbClr val="4B4B4D"/>
                </a:solidFill>
                <a:latin typeface="Arial" panose="020B0604020202020204" pitchFamily="34" charset="0"/>
                <a:cs typeface="Arial" panose="020B0604020202020204" pitchFamily="34" charset="0"/>
              </a:rPr>
              <a:t> duo </a:t>
            </a:r>
            <a:r>
              <a:rPr lang="en-US" sz="4000" dirty="0" err="1">
                <a:solidFill>
                  <a:srgbClr val="4B4B4D"/>
                </a:solidFill>
                <a:latin typeface="Arial" panose="020B0604020202020204" pitchFamily="34" charset="0"/>
                <a:cs typeface="Arial" panose="020B0604020202020204" pitchFamily="34" charset="0"/>
              </a:rPr>
              <a:t>dolores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ea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rebum</a:t>
            </a:r>
            <a:r>
              <a:rPr lang="en-US" sz="4000" dirty="0">
                <a:solidFill>
                  <a:srgbClr val="4B4B4D"/>
                </a:solidFill>
                <a:latin typeface="Arial" panose="020B0604020202020204" pitchFamily="34" charset="0"/>
                <a:cs typeface="Arial" panose="020B0604020202020204" pitchFamily="34" charset="0"/>
              </a:rPr>
              <a:t>. Stet </a:t>
            </a:r>
            <a:r>
              <a:rPr lang="en-US" sz="4000" dirty="0" err="1">
                <a:solidFill>
                  <a:srgbClr val="4B4B4D"/>
                </a:solidFill>
                <a:latin typeface="Arial" panose="020B0604020202020204" pitchFamily="34" charset="0"/>
                <a:cs typeface="Arial" panose="020B0604020202020204" pitchFamily="34" charset="0"/>
              </a:rPr>
              <a:t>clita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kasd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gubergren</a:t>
            </a:r>
            <a:r>
              <a:rPr lang="en-US" sz="4000" dirty="0">
                <a:solidFill>
                  <a:srgbClr val="4B4B4D"/>
                </a:solidFill>
                <a:latin typeface="Arial" panose="020B0604020202020204" pitchFamily="34" charset="0"/>
                <a:cs typeface="Arial" panose="020B0604020202020204" pitchFamily="34" charset="0"/>
              </a:rPr>
              <a:t>, no sea </a:t>
            </a:r>
            <a:r>
              <a:rPr lang="en-US" sz="4000" dirty="0" err="1">
                <a:solidFill>
                  <a:srgbClr val="4B4B4D"/>
                </a:solidFill>
                <a:latin typeface="Arial" panose="020B0604020202020204" pitchFamily="34" charset="0"/>
                <a:cs typeface="Arial" panose="020B0604020202020204" pitchFamily="34" charset="0"/>
              </a:rPr>
              <a:t>takimata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sanctus</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est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a:t>
            </a:r>
          </a:p>
          <a:p>
            <a:r>
              <a:rPr lang="de-DE" sz="5000" b="1" dirty="0">
                <a:solidFill>
                  <a:srgbClr val="017CBF"/>
                </a:solidFill>
                <a:latin typeface="Arial" panose="020B0604020202020204" pitchFamily="34" charset="0"/>
                <a:cs typeface="Arial" panose="020B0604020202020204" pitchFamily="34" charset="0"/>
              </a:rPr>
              <a:t>HEADER 2</a:t>
            </a:r>
          </a:p>
          <a:p>
            <a:r>
              <a:rPr lang="en-US" sz="4000" u="sng" dirty="0">
                <a:solidFill>
                  <a:srgbClr val="4B4B4D"/>
                </a:solidFill>
                <a:latin typeface="Arial" panose="020B0604020202020204" pitchFamily="34" charset="0"/>
                <a:cs typeface="Arial" panose="020B0604020202020204" pitchFamily="34" charset="0"/>
              </a:rPr>
              <a:t>Lorem ipsum dolor sit </a:t>
            </a:r>
            <a:r>
              <a:rPr lang="en-US" sz="4000" u="sng" dirty="0" err="1">
                <a:solidFill>
                  <a:srgbClr val="4B4B4D"/>
                </a:solidFill>
                <a:latin typeface="Arial" panose="020B0604020202020204" pitchFamily="34" charset="0"/>
                <a:cs typeface="Arial" panose="020B0604020202020204" pitchFamily="34" charset="0"/>
              </a:rPr>
              <a:t>amet</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consetetur</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sadipscing</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elitr</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sed</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diam</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nonumy</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eirmod</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tempor</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invidunt</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ut</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labore</a:t>
            </a:r>
            <a:r>
              <a:rPr lang="en-US" sz="4000" u="sng" dirty="0">
                <a:solidFill>
                  <a:srgbClr val="4B4B4D"/>
                </a:solidFill>
                <a:latin typeface="Arial" panose="020B0604020202020204" pitchFamily="34" charset="0"/>
                <a:cs typeface="Arial" panose="020B0604020202020204" pitchFamily="34" charset="0"/>
              </a:rPr>
              <a:t> et </a:t>
            </a:r>
            <a:r>
              <a:rPr lang="en-US" sz="4000" u="sng" dirty="0" err="1">
                <a:solidFill>
                  <a:srgbClr val="4B4B4D"/>
                </a:solidFill>
                <a:latin typeface="Arial" panose="020B0604020202020204" pitchFamily="34" charset="0"/>
                <a:cs typeface="Arial" panose="020B0604020202020204" pitchFamily="34" charset="0"/>
              </a:rPr>
              <a:t>dolore</a:t>
            </a:r>
            <a:r>
              <a:rPr lang="en-US" sz="4000" u="sng" dirty="0">
                <a:solidFill>
                  <a:srgbClr val="4B4B4D"/>
                </a:solidFill>
                <a:latin typeface="Arial" panose="020B0604020202020204" pitchFamily="34" charset="0"/>
                <a:cs typeface="Arial" panose="020B0604020202020204" pitchFamily="34" charset="0"/>
              </a:rPr>
              <a:t> magna </a:t>
            </a:r>
            <a:r>
              <a:rPr lang="en-US" sz="4000" u="sng" dirty="0" err="1">
                <a:solidFill>
                  <a:srgbClr val="4B4B4D"/>
                </a:solidFill>
                <a:latin typeface="Arial" panose="020B0604020202020204" pitchFamily="34" charset="0"/>
                <a:cs typeface="Arial" panose="020B0604020202020204" pitchFamily="34" charset="0"/>
              </a:rPr>
              <a:t>aliquyam</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erat</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sed</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diam</a:t>
            </a:r>
            <a:r>
              <a:rPr lang="en-US" sz="4000" u="sng" dirty="0">
                <a:solidFill>
                  <a:srgbClr val="4B4B4D"/>
                </a:solidFill>
                <a:latin typeface="Arial" panose="020B0604020202020204" pitchFamily="34" charset="0"/>
                <a:cs typeface="Arial" panose="020B0604020202020204" pitchFamily="34" charset="0"/>
              </a:rPr>
              <a:t> </a:t>
            </a:r>
            <a:r>
              <a:rPr lang="en-US" sz="4000" u="sng" dirty="0" err="1">
                <a:solidFill>
                  <a:srgbClr val="4B4B4D"/>
                </a:solidFill>
                <a:latin typeface="Arial" panose="020B0604020202020204" pitchFamily="34" charset="0"/>
                <a:cs typeface="Arial" panose="020B0604020202020204" pitchFamily="34" charset="0"/>
              </a:rPr>
              <a:t>voluptua</a:t>
            </a:r>
            <a:r>
              <a:rPr lang="en-US" sz="4000" u="sng" dirty="0">
                <a:solidFill>
                  <a:srgbClr val="4B4B4D"/>
                </a:solidFill>
                <a:latin typeface="Arial" panose="020B0604020202020204" pitchFamily="34" charset="0"/>
                <a:cs typeface="Arial" panose="020B0604020202020204" pitchFamily="34" charset="0"/>
              </a:rPr>
              <a:t>. </a:t>
            </a:r>
          </a:p>
          <a:p>
            <a:r>
              <a:rPr lang="en-US" sz="4000" b="1" dirty="0">
                <a:solidFill>
                  <a:srgbClr val="4B4B4D"/>
                </a:solidFill>
                <a:latin typeface="Arial" panose="020B0604020202020204" pitchFamily="34" charset="0"/>
                <a:cs typeface="Arial" panose="020B0604020202020204" pitchFamily="34" charset="0"/>
              </a:rPr>
              <a:t>1) At </a:t>
            </a:r>
            <a:r>
              <a:rPr lang="en-US" sz="4000" b="1" dirty="0" err="1">
                <a:solidFill>
                  <a:srgbClr val="4B4B4D"/>
                </a:solidFill>
                <a:latin typeface="Arial" panose="020B0604020202020204" pitchFamily="34" charset="0"/>
                <a:cs typeface="Arial" panose="020B0604020202020204" pitchFamily="34" charset="0"/>
              </a:rPr>
              <a:t>vero</a:t>
            </a:r>
            <a:r>
              <a:rPr lang="en-US" sz="4000" b="1" dirty="0">
                <a:solidFill>
                  <a:srgbClr val="4B4B4D"/>
                </a:solidFill>
                <a:latin typeface="Arial" panose="020B0604020202020204" pitchFamily="34" charset="0"/>
                <a:cs typeface="Arial" panose="020B0604020202020204" pitchFamily="34" charset="0"/>
              </a:rPr>
              <a:t> </a:t>
            </a:r>
            <a:r>
              <a:rPr lang="en-US" sz="4000" b="1" dirty="0" err="1">
                <a:solidFill>
                  <a:srgbClr val="4B4B4D"/>
                </a:solidFill>
                <a:latin typeface="Arial" panose="020B0604020202020204" pitchFamily="34" charset="0"/>
                <a:cs typeface="Arial" panose="020B0604020202020204" pitchFamily="34" charset="0"/>
              </a:rPr>
              <a:t>eos</a:t>
            </a:r>
            <a:r>
              <a:rPr lang="en-US" sz="4000" b="1" dirty="0">
                <a:solidFill>
                  <a:srgbClr val="4B4B4D"/>
                </a:solidFill>
                <a:latin typeface="Arial" panose="020B0604020202020204" pitchFamily="34" charset="0"/>
                <a:cs typeface="Arial" panose="020B0604020202020204" pitchFamily="34" charset="0"/>
              </a:rPr>
              <a:t> et </a:t>
            </a:r>
            <a:r>
              <a:rPr lang="en-US" sz="4000" b="1" dirty="0" err="1">
                <a:solidFill>
                  <a:srgbClr val="4B4B4D"/>
                </a:solidFill>
                <a:latin typeface="Arial" panose="020B0604020202020204" pitchFamily="34" charset="0"/>
                <a:cs typeface="Arial" panose="020B0604020202020204" pitchFamily="34" charset="0"/>
              </a:rPr>
              <a:t>accusam</a:t>
            </a:r>
            <a:r>
              <a:rPr lang="en-US" sz="4000" b="1" dirty="0">
                <a:solidFill>
                  <a:srgbClr val="4B4B4D"/>
                </a:solidFill>
                <a:latin typeface="Arial" panose="020B0604020202020204" pitchFamily="34" charset="0"/>
                <a:cs typeface="Arial" panose="020B0604020202020204" pitchFamily="34" charset="0"/>
              </a:rPr>
              <a:t>:</a:t>
            </a:r>
          </a:p>
          <a:p>
            <a:r>
              <a:rPr lang="en-US" sz="4000" dirty="0">
                <a:solidFill>
                  <a:srgbClr val="4B4B4D"/>
                </a:solidFill>
                <a:latin typeface="Arial" panose="020B0604020202020204" pitchFamily="34" charset="0"/>
                <a:cs typeface="Arial" panose="020B0604020202020204" pitchFamily="34" charset="0"/>
              </a:rPr>
              <a:t>et </a:t>
            </a:r>
            <a:r>
              <a:rPr lang="en-US" sz="4000" dirty="0" err="1">
                <a:solidFill>
                  <a:srgbClr val="4B4B4D"/>
                </a:solidFill>
                <a:latin typeface="Arial" panose="020B0604020202020204" pitchFamily="34" charset="0"/>
                <a:cs typeface="Arial" panose="020B0604020202020204" pitchFamily="34" charset="0"/>
              </a:rPr>
              <a:t>justo</a:t>
            </a:r>
            <a:r>
              <a:rPr lang="en-US" sz="4000" dirty="0">
                <a:solidFill>
                  <a:srgbClr val="4B4B4D"/>
                </a:solidFill>
                <a:latin typeface="Arial" panose="020B0604020202020204" pitchFamily="34" charset="0"/>
                <a:cs typeface="Arial" panose="020B0604020202020204" pitchFamily="34" charset="0"/>
              </a:rPr>
              <a:t> duo </a:t>
            </a:r>
            <a:r>
              <a:rPr lang="en-US" sz="4000" dirty="0" err="1">
                <a:solidFill>
                  <a:srgbClr val="4B4B4D"/>
                </a:solidFill>
                <a:latin typeface="Arial" panose="020B0604020202020204" pitchFamily="34" charset="0"/>
                <a:cs typeface="Arial" panose="020B0604020202020204" pitchFamily="34" charset="0"/>
              </a:rPr>
              <a:t>dolores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ea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rebum</a:t>
            </a:r>
            <a:r>
              <a:rPr lang="en-US" sz="4000" dirty="0">
                <a:solidFill>
                  <a:srgbClr val="4B4B4D"/>
                </a:solidFill>
                <a:latin typeface="Arial" panose="020B0604020202020204" pitchFamily="34" charset="0"/>
                <a:cs typeface="Arial" panose="020B0604020202020204" pitchFamily="34" charset="0"/>
              </a:rPr>
              <a:t>. Stet </a:t>
            </a:r>
            <a:r>
              <a:rPr lang="en-US" sz="4000" dirty="0" err="1">
                <a:solidFill>
                  <a:srgbClr val="4B4B4D"/>
                </a:solidFill>
                <a:latin typeface="Arial" panose="020B0604020202020204" pitchFamily="34" charset="0"/>
                <a:cs typeface="Arial" panose="020B0604020202020204" pitchFamily="34" charset="0"/>
              </a:rPr>
              <a:t>clita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kasd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gubergren</a:t>
            </a:r>
            <a:r>
              <a:rPr lang="en-US" sz="4000" dirty="0">
                <a:solidFill>
                  <a:srgbClr val="4B4B4D"/>
                </a:solidFill>
                <a:latin typeface="Arial" panose="020B0604020202020204" pitchFamily="34" charset="0"/>
                <a:cs typeface="Arial" panose="020B0604020202020204" pitchFamily="34" charset="0"/>
              </a:rPr>
              <a:t>, no sea </a:t>
            </a:r>
            <a:r>
              <a:rPr lang="en-US" sz="4000" dirty="0" err="1">
                <a:solidFill>
                  <a:srgbClr val="4B4B4D"/>
                </a:solidFill>
                <a:latin typeface="Arial" panose="020B0604020202020204" pitchFamily="34" charset="0"/>
                <a:cs typeface="Arial" panose="020B0604020202020204" pitchFamily="34" charset="0"/>
              </a:rPr>
              <a:t>takimata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sanctus</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est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consetetur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sadipscing</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elitr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nonumy</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eirmod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tempor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invidunt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ut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labore</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dolore</a:t>
            </a:r>
            <a:r>
              <a:rPr lang="en-US" sz="4000" dirty="0">
                <a:solidFill>
                  <a:srgbClr val="4B4B4D"/>
                </a:solidFill>
                <a:latin typeface="Arial" panose="020B0604020202020204" pitchFamily="34" charset="0"/>
                <a:cs typeface="Arial" panose="020B0604020202020204" pitchFamily="34" charset="0"/>
              </a:rPr>
              <a:t> magna </a:t>
            </a:r>
            <a:r>
              <a:rPr lang="en-US" sz="4000" dirty="0" err="1">
                <a:solidFill>
                  <a:srgbClr val="4B4B4D"/>
                </a:solidFill>
                <a:latin typeface="Arial" panose="020B0604020202020204" pitchFamily="34" charset="0"/>
                <a:cs typeface="Arial" panose="020B0604020202020204" pitchFamily="34" charset="0"/>
              </a:rPr>
              <a:t>aliquyam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erat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voluptua</a:t>
            </a:r>
            <a:r>
              <a:rPr lang="en-US" sz="4000" dirty="0">
                <a:solidFill>
                  <a:srgbClr val="4B4B4D"/>
                </a:solidFill>
                <a:latin typeface="Arial" panose="020B0604020202020204" pitchFamily="34" charset="0"/>
                <a:cs typeface="Arial" panose="020B0604020202020204" pitchFamily="34" charset="0"/>
              </a:rPr>
              <a:t>. </a:t>
            </a:r>
          </a:p>
          <a:p>
            <a:r>
              <a:rPr lang="en-US" sz="4000" b="1" dirty="0">
                <a:solidFill>
                  <a:srgbClr val="4B4B4D"/>
                </a:solidFill>
                <a:latin typeface="Arial" panose="020B0604020202020204" pitchFamily="34" charset="0"/>
                <a:cs typeface="Arial" panose="020B0604020202020204" pitchFamily="34" charset="0"/>
              </a:rPr>
              <a:t>2) At </a:t>
            </a:r>
            <a:r>
              <a:rPr lang="en-US" sz="4000" b="1" dirty="0" err="1">
                <a:solidFill>
                  <a:srgbClr val="4B4B4D"/>
                </a:solidFill>
                <a:latin typeface="Arial" panose="020B0604020202020204" pitchFamily="34" charset="0"/>
                <a:cs typeface="Arial" panose="020B0604020202020204" pitchFamily="34" charset="0"/>
              </a:rPr>
              <a:t>vero</a:t>
            </a:r>
            <a:r>
              <a:rPr lang="en-US" sz="4000" b="1" dirty="0">
                <a:solidFill>
                  <a:srgbClr val="4B4B4D"/>
                </a:solidFill>
                <a:latin typeface="Arial" panose="020B0604020202020204" pitchFamily="34" charset="0"/>
                <a:cs typeface="Arial" panose="020B0604020202020204" pitchFamily="34" charset="0"/>
              </a:rPr>
              <a:t> </a:t>
            </a:r>
            <a:r>
              <a:rPr lang="en-US" sz="4000" b="1" dirty="0" err="1">
                <a:solidFill>
                  <a:srgbClr val="4B4B4D"/>
                </a:solidFill>
                <a:latin typeface="Arial" panose="020B0604020202020204" pitchFamily="34" charset="0"/>
                <a:cs typeface="Arial" panose="020B0604020202020204" pitchFamily="34" charset="0"/>
              </a:rPr>
              <a:t>eos</a:t>
            </a:r>
            <a:r>
              <a:rPr lang="en-US" sz="4000" b="1" dirty="0">
                <a:solidFill>
                  <a:srgbClr val="4B4B4D"/>
                </a:solidFill>
                <a:latin typeface="Arial" panose="020B0604020202020204" pitchFamily="34" charset="0"/>
                <a:cs typeface="Arial" panose="020B0604020202020204" pitchFamily="34" charset="0"/>
              </a:rPr>
              <a:t> et </a:t>
            </a:r>
            <a:r>
              <a:rPr lang="en-US" sz="4000" b="1" dirty="0" err="1">
                <a:solidFill>
                  <a:srgbClr val="4B4B4D"/>
                </a:solidFill>
                <a:latin typeface="Arial" panose="020B0604020202020204" pitchFamily="34" charset="0"/>
                <a:cs typeface="Arial" panose="020B0604020202020204" pitchFamily="34" charset="0"/>
              </a:rPr>
              <a:t>accusam</a:t>
            </a:r>
            <a:r>
              <a:rPr lang="en-US" sz="4000" b="1" dirty="0">
                <a:solidFill>
                  <a:srgbClr val="4B4B4D"/>
                </a:solidFill>
                <a:latin typeface="Arial" panose="020B0604020202020204" pitchFamily="34" charset="0"/>
                <a:cs typeface="Arial" panose="020B0604020202020204" pitchFamily="34" charset="0"/>
              </a:rPr>
              <a:t> et </a:t>
            </a:r>
            <a:r>
              <a:rPr lang="en-US" sz="4000" b="1" dirty="0" err="1">
                <a:solidFill>
                  <a:srgbClr val="4B4B4D"/>
                </a:solidFill>
                <a:latin typeface="Arial" panose="020B0604020202020204" pitchFamily="34" charset="0"/>
                <a:cs typeface="Arial" panose="020B0604020202020204" pitchFamily="34" charset="0"/>
              </a:rPr>
              <a:t>justo</a:t>
            </a:r>
            <a:r>
              <a:rPr lang="en-US" sz="4000" b="1" dirty="0">
                <a:solidFill>
                  <a:srgbClr val="4B4B4D"/>
                </a:solidFill>
                <a:latin typeface="Arial" panose="020B0604020202020204" pitchFamily="34" charset="0"/>
                <a:cs typeface="Arial" panose="020B0604020202020204" pitchFamily="34" charset="0"/>
              </a:rPr>
              <a:t>:</a:t>
            </a:r>
          </a:p>
          <a:p>
            <a:r>
              <a:rPr lang="en-US" sz="4000" dirty="0">
                <a:solidFill>
                  <a:srgbClr val="4B4B4D"/>
                </a:solidFill>
                <a:latin typeface="Arial" panose="020B0604020202020204" pitchFamily="34" charset="0"/>
                <a:cs typeface="Arial" panose="020B0604020202020204" pitchFamily="34" charset="0"/>
              </a:rPr>
              <a:t>duo </a:t>
            </a:r>
            <a:r>
              <a:rPr lang="en-US" sz="4000" dirty="0" err="1">
                <a:solidFill>
                  <a:srgbClr val="4B4B4D"/>
                </a:solidFill>
                <a:latin typeface="Arial" panose="020B0604020202020204" pitchFamily="34" charset="0"/>
                <a:cs typeface="Arial" panose="020B0604020202020204" pitchFamily="34" charset="0"/>
              </a:rPr>
              <a:t>dolores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ea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rebum</a:t>
            </a:r>
            <a:r>
              <a:rPr lang="en-US" sz="4000" dirty="0">
                <a:solidFill>
                  <a:srgbClr val="4B4B4D"/>
                </a:solidFill>
                <a:latin typeface="Arial" panose="020B0604020202020204" pitchFamily="34" charset="0"/>
                <a:cs typeface="Arial" panose="020B0604020202020204" pitchFamily="34" charset="0"/>
              </a:rPr>
              <a:t>. Stet </a:t>
            </a:r>
            <a:r>
              <a:rPr lang="en-US" sz="4000" dirty="0" err="1">
                <a:solidFill>
                  <a:srgbClr val="4B4B4D"/>
                </a:solidFill>
                <a:latin typeface="Arial" panose="020B0604020202020204" pitchFamily="34" charset="0"/>
                <a:cs typeface="Arial" panose="020B0604020202020204" pitchFamily="34" charset="0"/>
              </a:rPr>
              <a:t>clita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kasd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gubergren</a:t>
            </a:r>
            <a:r>
              <a:rPr lang="en-US" sz="4000" dirty="0">
                <a:solidFill>
                  <a:srgbClr val="4B4B4D"/>
                </a:solidFill>
                <a:latin typeface="Arial" panose="020B0604020202020204" pitchFamily="34" charset="0"/>
                <a:cs typeface="Arial" panose="020B0604020202020204" pitchFamily="34" charset="0"/>
              </a:rPr>
              <a:t>, no sea </a:t>
            </a:r>
            <a:r>
              <a:rPr lang="en-US" sz="4000" dirty="0" err="1">
                <a:solidFill>
                  <a:srgbClr val="4B4B4D"/>
                </a:solidFill>
                <a:latin typeface="Arial" panose="020B0604020202020204" pitchFamily="34" charset="0"/>
                <a:cs typeface="Arial" panose="020B0604020202020204" pitchFamily="34" charset="0"/>
              </a:rPr>
              <a:t>takimata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sanctus</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est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justo</a:t>
            </a:r>
            <a:r>
              <a:rPr lang="en-US" sz="4000" dirty="0">
                <a:solidFill>
                  <a:srgbClr val="4B4B4D"/>
                </a:solidFill>
                <a:latin typeface="Arial" panose="020B0604020202020204" pitchFamily="34" charset="0"/>
                <a:cs typeface="Arial" panose="020B0604020202020204" pitchFamily="34" charset="0"/>
              </a:rPr>
              <a:t> duo </a:t>
            </a:r>
            <a:r>
              <a:rPr lang="en-US" sz="4000" dirty="0" err="1">
                <a:solidFill>
                  <a:srgbClr val="4B4B4D"/>
                </a:solidFill>
                <a:latin typeface="Arial" panose="020B0604020202020204" pitchFamily="34" charset="0"/>
                <a:cs typeface="Arial" panose="020B0604020202020204" pitchFamily="34" charset="0"/>
              </a:rPr>
              <a:t>dolores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ea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rebum</a:t>
            </a:r>
            <a:r>
              <a:rPr lang="en-US" sz="4000" dirty="0">
                <a:solidFill>
                  <a:srgbClr val="4B4B4D"/>
                </a:solidFill>
                <a:latin typeface="Arial" panose="020B0604020202020204" pitchFamily="34" charset="0"/>
                <a:cs typeface="Arial" panose="020B0604020202020204" pitchFamily="34" charset="0"/>
              </a:rPr>
              <a:t>. Stet </a:t>
            </a:r>
            <a:r>
              <a:rPr lang="en-US" sz="4000" dirty="0" err="1">
                <a:solidFill>
                  <a:srgbClr val="4B4B4D"/>
                </a:solidFill>
                <a:latin typeface="Arial" panose="020B0604020202020204" pitchFamily="34" charset="0"/>
                <a:cs typeface="Arial" panose="020B0604020202020204" pitchFamily="34" charset="0"/>
              </a:rPr>
              <a:t>clita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kasd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gubergren</a:t>
            </a:r>
            <a:r>
              <a:rPr lang="en-US" sz="4000" dirty="0">
                <a:solidFill>
                  <a:srgbClr val="4B4B4D"/>
                </a:solidFill>
                <a:latin typeface="Arial" panose="020B0604020202020204" pitchFamily="34" charset="0"/>
                <a:cs typeface="Arial" panose="020B0604020202020204" pitchFamily="34" charset="0"/>
              </a:rPr>
              <a:t>, no sea </a:t>
            </a:r>
            <a:r>
              <a:rPr lang="en-US" sz="4000" dirty="0" err="1">
                <a:solidFill>
                  <a:srgbClr val="4B4B4D"/>
                </a:solidFill>
                <a:latin typeface="Arial" panose="020B0604020202020204" pitchFamily="34" charset="0"/>
                <a:cs typeface="Arial" panose="020B0604020202020204" pitchFamily="34" charset="0"/>
              </a:rPr>
              <a:t>takimata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sanctus</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est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consetetur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sadipscing</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elitr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nonumy</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eirmod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tempor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invidunt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ut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labore</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dolore</a:t>
            </a:r>
            <a:r>
              <a:rPr lang="en-US" sz="4000" dirty="0">
                <a:solidFill>
                  <a:srgbClr val="4B4B4D"/>
                </a:solidFill>
                <a:latin typeface="Arial" panose="020B0604020202020204" pitchFamily="34" charset="0"/>
                <a:cs typeface="Arial" panose="020B0604020202020204" pitchFamily="34" charset="0"/>
              </a:rPr>
              <a:t> magna </a:t>
            </a:r>
            <a:r>
              <a:rPr lang="en-US" sz="4000" dirty="0" err="1">
                <a:solidFill>
                  <a:srgbClr val="4B4B4D"/>
                </a:solidFill>
                <a:latin typeface="Arial" panose="020B0604020202020204" pitchFamily="34" charset="0"/>
                <a:cs typeface="Arial" panose="020B0604020202020204" pitchFamily="34" charset="0"/>
              </a:rPr>
              <a:t>aliquyam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erat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voluptua</a:t>
            </a:r>
            <a:r>
              <a:rPr lang="en-US" sz="4000" dirty="0">
                <a:solidFill>
                  <a:srgbClr val="4B4B4D"/>
                </a:solidFill>
                <a:latin typeface="Arial" panose="020B0604020202020204" pitchFamily="34" charset="0"/>
                <a:cs typeface="Arial" panose="020B0604020202020204" pitchFamily="34" charset="0"/>
              </a:rPr>
              <a:t>. </a:t>
            </a:r>
          </a:p>
          <a:p>
            <a:r>
              <a:rPr lang="en-US" sz="4000" b="1" dirty="0">
                <a:solidFill>
                  <a:srgbClr val="4B4B4D"/>
                </a:solidFill>
                <a:latin typeface="Arial" panose="020B0604020202020204" pitchFamily="34" charset="0"/>
                <a:cs typeface="Arial" panose="020B0604020202020204" pitchFamily="34" charset="0"/>
              </a:rPr>
              <a:t>3) At </a:t>
            </a:r>
            <a:r>
              <a:rPr lang="en-US" sz="4000" b="1" dirty="0" err="1">
                <a:solidFill>
                  <a:srgbClr val="4B4B4D"/>
                </a:solidFill>
                <a:latin typeface="Arial" panose="020B0604020202020204" pitchFamily="34" charset="0"/>
                <a:cs typeface="Arial" panose="020B0604020202020204" pitchFamily="34" charset="0"/>
              </a:rPr>
              <a:t>vero</a:t>
            </a:r>
            <a:r>
              <a:rPr lang="en-US" sz="4000" b="1" dirty="0">
                <a:solidFill>
                  <a:srgbClr val="4B4B4D"/>
                </a:solidFill>
                <a:latin typeface="Arial" panose="020B0604020202020204" pitchFamily="34" charset="0"/>
                <a:cs typeface="Arial" panose="020B0604020202020204" pitchFamily="34" charset="0"/>
              </a:rPr>
              <a:t> </a:t>
            </a:r>
            <a:r>
              <a:rPr lang="en-US" sz="4000" b="1" dirty="0" err="1">
                <a:solidFill>
                  <a:srgbClr val="4B4B4D"/>
                </a:solidFill>
                <a:latin typeface="Arial" panose="020B0604020202020204" pitchFamily="34" charset="0"/>
                <a:cs typeface="Arial" panose="020B0604020202020204" pitchFamily="34" charset="0"/>
              </a:rPr>
              <a:t>eos</a:t>
            </a:r>
            <a:r>
              <a:rPr lang="en-US" sz="4000" b="1" dirty="0">
                <a:solidFill>
                  <a:srgbClr val="4B4B4D"/>
                </a:solidFill>
                <a:latin typeface="Arial" panose="020B0604020202020204" pitchFamily="34" charset="0"/>
                <a:cs typeface="Arial" panose="020B0604020202020204" pitchFamily="34" charset="0"/>
              </a:rPr>
              <a:t> et </a:t>
            </a:r>
            <a:r>
              <a:rPr lang="en-US" sz="4000" b="1" dirty="0" err="1">
                <a:solidFill>
                  <a:srgbClr val="4B4B4D"/>
                </a:solidFill>
                <a:latin typeface="Arial" panose="020B0604020202020204" pitchFamily="34" charset="0"/>
                <a:cs typeface="Arial" panose="020B0604020202020204" pitchFamily="34" charset="0"/>
              </a:rPr>
              <a:t>accusam</a:t>
            </a:r>
            <a:r>
              <a:rPr lang="en-US" sz="4000" b="1" dirty="0">
                <a:solidFill>
                  <a:srgbClr val="4B4B4D"/>
                </a:solidFill>
                <a:latin typeface="Arial" panose="020B0604020202020204" pitchFamily="34" charset="0"/>
                <a:cs typeface="Arial" panose="020B0604020202020204" pitchFamily="34" charset="0"/>
              </a:rPr>
              <a:t>:</a:t>
            </a:r>
          </a:p>
          <a:p>
            <a:r>
              <a:rPr lang="en-US" sz="4000" dirty="0">
                <a:solidFill>
                  <a:srgbClr val="4B4B4D"/>
                </a:solidFill>
                <a:latin typeface="Arial" panose="020B0604020202020204" pitchFamily="34" charset="0"/>
                <a:cs typeface="Arial" panose="020B0604020202020204" pitchFamily="34" charset="0"/>
              </a:rPr>
              <a:t>et </a:t>
            </a:r>
            <a:r>
              <a:rPr lang="en-US" sz="4000" dirty="0" err="1">
                <a:solidFill>
                  <a:srgbClr val="4B4B4D"/>
                </a:solidFill>
                <a:latin typeface="Arial" panose="020B0604020202020204" pitchFamily="34" charset="0"/>
                <a:cs typeface="Arial" panose="020B0604020202020204" pitchFamily="34" charset="0"/>
              </a:rPr>
              <a:t>justo</a:t>
            </a:r>
            <a:r>
              <a:rPr lang="en-US" sz="4000" dirty="0">
                <a:solidFill>
                  <a:srgbClr val="4B4B4D"/>
                </a:solidFill>
                <a:latin typeface="Arial" panose="020B0604020202020204" pitchFamily="34" charset="0"/>
                <a:cs typeface="Arial" panose="020B0604020202020204" pitchFamily="34" charset="0"/>
              </a:rPr>
              <a:t> duo </a:t>
            </a:r>
            <a:r>
              <a:rPr lang="en-US" sz="4000" dirty="0" err="1">
                <a:solidFill>
                  <a:srgbClr val="4B4B4D"/>
                </a:solidFill>
                <a:latin typeface="Arial" panose="020B0604020202020204" pitchFamily="34" charset="0"/>
                <a:cs typeface="Arial" panose="020B0604020202020204" pitchFamily="34" charset="0"/>
              </a:rPr>
              <a:t>dolores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ea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rebum</a:t>
            </a:r>
            <a:r>
              <a:rPr lang="en-US" sz="4000" dirty="0">
                <a:solidFill>
                  <a:srgbClr val="4B4B4D"/>
                </a:solidFill>
                <a:latin typeface="Arial" panose="020B0604020202020204" pitchFamily="34" charset="0"/>
                <a:cs typeface="Arial" panose="020B0604020202020204" pitchFamily="34" charset="0"/>
              </a:rPr>
              <a:t>. Stet </a:t>
            </a:r>
            <a:r>
              <a:rPr lang="en-US" sz="4000" dirty="0" err="1">
                <a:solidFill>
                  <a:srgbClr val="4B4B4D"/>
                </a:solidFill>
                <a:latin typeface="Arial" panose="020B0604020202020204" pitchFamily="34" charset="0"/>
                <a:cs typeface="Arial" panose="020B0604020202020204" pitchFamily="34" charset="0"/>
              </a:rPr>
              <a:t>clita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kasd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gubergren</a:t>
            </a:r>
            <a:r>
              <a:rPr lang="en-US" sz="4000" dirty="0">
                <a:solidFill>
                  <a:srgbClr val="4B4B4D"/>
                </a:solidFill>
                <a:latin typeface="Arial" panose="020B0604020202020204" pitchFamily="34" charset="0"/>
                <a:cs typeface="Arial" panose="020B0604020202020204" pitchFamily="34" charset="0"/>
              </a:rPr>
              <a:t>, no sea </a:t>
            </a:r>
            <a:r>
              <a:rPr lang="en-US" sz="4000" dirty="0" err="1">
                <a:solidFill>
                  <a:srgbClr val="4B4B4D"/>
                </a:solidFill>
                <a:latin typeface="Arial" panose="020B0604020202020204" pitchFamily="34" charset="0"/>
                <a:cs typeface="Arial" panose="020B0604020202020204" pitchFamily="34" charset="0"/>
              </a:rPr>
              <a:t>takimata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sanctus</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est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consetetur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sadipscing</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elitr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nonumy</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eirmod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tempor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invidunt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ut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labore</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dolore</a:t>
            </a:r>
            <a:r>
              <a:rPr lang="en-US" sz="4000" dirty="0">
                <a:solidFill>
                  <a:srgbClr val="4B4B4D"/>
                </a:solidFill>
                <a:latin typeface="Arial" panose="020B0604020202020204" pitchFamily="34" charset="0"/>
                <a:cs typeface="Arial" panose="020B0604020202020204" pitchFamily="34" charset="0"/>
              </a:rPr>
              <a:t> magna </a:t>
            </a:r>
            <a:r>
              <a:rPr lang="en-US" sz="4000" dirty="0" err="1">
                <a:solidFill>
                  <a:srgbClr val="4B4B4D"/>
                </a:solidFill>
                <a:latin typeface="Arial" panose="020B0604020202020204" pitchFamily="34" charset="0"/>
                <a:cs typeface="Arial" panose="020B0604020202020204" pitchFamily="34" charset="0"/>
              </a:rPr>
              <a:t>aliquyam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erat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voluptua</a:t>
            </a:r>
            <a:r>
              <a:rPr lang="en-US" sz="4000" dirty="0">
                <a:solidFill>
                  <a:srgbClr val="4B4B4D"/>
                </a:solidFill>
                <a:latin typeface="Arial" panose="020B0604020202020204" pitchFamily="34" charset="0"/>
                <a:cs typeface="Arial" panose="020B0604020202020204" pitchFamily="34" charset="0"/>
              </a:rPr>
              <a:t>. </a:t>
            </a:r>
          </a:p>
        </p:txBody>
      </p:sp>
      <p:sp>
        <p:nvSpPr>
          <p:cNvPr id="2" name="Text Placeholder 1"/>
          <p:cNvSpPr>
            <a:spLocks noGrp="1"/>
          </p:cNvSpPr>
          <p:nvPr>
            <p:ph type="body" sz="quarter" idx="10"/>
          </p:nvPr>
        </p:nvSpPr>
        <p:spPr>
          <a:xfrm>
            <a:off x="2081421" y="1028700"/>
            <a:ext cx="26112371" cy="5129464"/>
          </a:xfrm>
        </p:spPr>
        <p:txBody>
          <a:bodyPr>
            <a:noAutofit/>
          </a:bodyPr>
          <a:lstStyle/>
          <a:p>
            <a:r>
              <a:rPr lang="en-US" sz="8800" b="1" dirty="0">
                <a:latin typeface="Arial" panose="020B0604020202020204" pitchFamily="34" charset="0"/>
                <a:cs typeface="Arial" panose="020B0604020202020204" pitchFamily="34" charset="0"/>
              </a:rPr>
              <a:t>This is your title</a:t>
            </a:r>
          </a:p>
          <a:p>
            <a:r>
              <a:rPr lang="en-GB" sz="4400" dirty="0">
                <a:latin typeface="Arial" panose="020B0604020202020204" pitchFamily="34" charset="0"/>
                <a:ea typeface="Times New Roman" panose="02020603050405020304" pitchFamily="18" charset="0"/>
                <a:cs typeface="Arial" panose="020B0604020202020204" pitchFamily="34" charset="0"/>
              </a:rPr>
              <a:t>List of authors</a:t>
            </a:r>
          </a:p>
          <a:p>
            <a:r>
              <a:rPr lang="it-IT" sz="2800" b="1" i="1" dirty="0">
                <a:latin typeface="Arial" panose="020B0604020202020204" pitchFamily="34" charset="0"/>
                <a:cs typeface="Arial" panose="020B0604020202020204" pitchFamily="34" charset="0"/>
              </a:rPr>
              <a:t>List of authors’ affiliations</a:t>
            </a:r>
          </a:p>
        </p:txBody>
      </p:sp>
      <p:sp>
        <p:nvSpPr>
          <p:cNvPr id="6" name="Text Placeholder 2"/>
          <p:cNvSpPr txBox="1">
            <a:spLocks/>
          </p:cNvSpPr>
          <p:nvPr/>
        </p:nvSpPr>
        <p:spPr>
          <a:xfrm>
            <a:off x="15644812" y="7447205"/>
            <a:ext cx="12548979" cy="25814094"/>
          </a:xfrm>
          <a:prstGeom prst="rect">
            <a:avLst/>
          </a:prstGeom>
        </p:spPr>
        <p:txBody>
          <a:bodyPr>
            <a:noAutofit/>
          </a:bodyPr>
          <a:lstStyle>
            <a:lvl1pPr marL="0" indent="0" algn="l" defTabSz="3027487" rtl="0" eaLnBrk="1" latinLnBrk="0" hangingPunct="1">
              <a:lnSpc>
                <a:spcPct val="90000"/>
              </a:lnSpc>
              <a:spcBef>
                <a:spcPts val="3311"/>
              </a:spcBef>
              <a:buFont typeface="Arial" panose="020B0604020202020204" pitchFamily="34" charset="0"/>
              <a:buNone/>
              <a:defRPr sz="8000" kern="1200">
                <a:solidFill>
                  <a:srgbClr val="005599"/>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rgbClr val="005599"/>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rgbClr val="005599"/>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r>
              <a:rPr lang="de-DE" sz="5000" b="1" dirty="0">
                <a:solidFill>
                  <a:srgbClr val="017CBF"/>
                </a:solidFill>
                <a:latin typeface="Arial" panose="020B0604020202020204" pitchFamily="34" charset="0"/>
                <a:cs typeface="Arial" panose="020B0604020202020204" pitchFamily="34" charset="0"/>
              </a:rPr>
              <a:t>HEADER 3</a:t>
            </a:r>
          </a:p>
          <a:p>
            <a:pPr algn="just"/>
            <a:r>
              <a:rPr lang="en-US" sz="4000" b="1" dirty="0">
                <a:solidFill>
                  <a:srgbClr val="4B4B4D"/>
                </a:solidFill>
                <a:latin typeface="Arial" panose="020B0604020202020204" pitchFamily="34" charset="0"/>
                <a:cs typeface="Arial" panose="020B0604020202020204" pitchFamily="34" charset="0"/>
              </a:rPr>
              <a:t>Lorem ipsum dolor sit </a:t>
            </a:r>
            <a:r>
              <a:rPr lang="en-US" sz="4000" b="1" dirty="0" err="1">
                <a:solidFill>
                  <a:srgbClr val="4B4B4D"/>
                </a:solidFill>
                <a:latin typeface="Arial" panose="020B0604020202020204" pitchFamily="34" charset="0"/>
                <a:cs typeface="Arial" panose="020B0604020202020204" pitchFamily="34" charset="0"/>
              </a:rPr>
              <a:t>amet</a:t>
            </a:r>
            <a:r>
              <a:rPr lang="en-US" sz="4000" b="1" dirty="0">
                <a:solidFill>
                  <a:srgbClr val="4B4B4D"/>
                </a:solidFill>
                <a:latin typeface="Arial" panose="020B0604020202020204" pitchFamily="34" charset="0"/>
                <a:cs typeface="Arial" panose="020B0604020202020204" pitchFamily="34" charset="0"/>
              </a:rPr>
              <a:t>: </a:t>
            </a:r>
          </a:p>
          <a:p>
            <a:pPr marL="571500" indent="-571500" algn="just">
              <a:buFont typeface="Arial" panose="020B0604020202020204" pitchFamily="34" charset="0"/>
              <a:buChar char="•"/>
            </a:pPr>
            <a:r>
              <a:rPr lang="en-US" sz="4000" dirty="0" err="1">
                <a:solidFill>
                  <a:srgbClr val="4B4B4D"/>
                </a:solidFill>
                <a:latin typeface="Arial" panose="020B0604020202020204" pitchFamily="34" charset="0"/>
                <a:cs typeface="Arial" panose="020B0604020202020204" pitchFamily="34" charset="0"/>
              </a:rPr>
              <a:t>consetetur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sadipscing</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elitr</a:t>
            </a:r>
            <a:r>
              <a:rPr lang="en-US" sz="4000" dirty="0">
                <a:solidFill>
                  <a:srgbClr val="4B4B4D"/>
                </a:solidFill>
                <a:latin typeface="Arial" panose="020B0604020202020204" pitchFamily="34" charset="0"/>
                <a:cs typeface="Arial" panose="020B0604020202020204" pitchFamily="34" charset="0"/>
              </a:rPr>
              <a:t>, </a:t>
            </a:r>
          </a:p>
          <a:p>
            <a:pPr marL="571500" indent="-571500" algn="just">
              <a:buFont typeface="Arial" panose="020B0604020202020204" pitchFamily="34" charset="0"/>
              <a:buChar char="•"/>
            </a:pP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nonumy</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eirmod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tempor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invidunt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ut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labore</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dolore</a:t>
            </a:r>
            <a:r>
              <a:rPr lang="en-US" sz="4000" dirty="0">
                <a:solidFill>
                  <a:srgbClr val="4B4B4D"/>
                </a:solidFill>
                <a:latin typeface="Arial" panose="020B0604020202020204" pitchFamily="34" charset="0"/>
                <a:cs typeface="Arial" panose="020B0604020202020204" pitchFamily="34" charset="0"/>
              </a:rPr>
              <a:t> magna </a:t>
            </a:r>
            <a:r>
              <a:rPr lang="en-US" sz="4000" dirty="0" err="1">
                <a:solidFill>
                  <a:srgbClr val="4B4B4D"/>
                </a:solidFill>
                <a:latin typeface="Arial" panose="020B0604020202020204" pitchFamily="34" charset="0"/>
                <a:cs typeface="Arial" panose="020B0604020202020204" pitchFamily="34" charset="0"/>
              </a:rPr>
              <a:t>aliquyam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erat</a:t>
            </a:r>
            <a:r>
              <a:rPr lang="en-US" sz="4000" dirty="0">
                <a:solidFill>
                  <a:srgbClr val="4B4B4D"/>
                </a:solidFill>
                <a:latin typeface="Arial" panose="020B0604020202020204" pitchFamily="34" charset="0"/>
                <a:cs typeface="Arial" panose="020B0604020202020204" pitchFamily="34" charset="0"/>
              </a:rPr>
              <a:t>, </a:t>
            </a:r>
          </a:p>
          <a:p>
            <a:pPr marL="571500" indent="-571500" algn="just">
              <a:buFont typeface="Arial" panose="020B0604020202020204" pitchFamily="34" charset="0"/>
              <a:buChar char="•"/>
            </a:pP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voluptua</a:t>
            </a:r>
            <a:r>
              <a:rPr lang="en-US" sz="4000" dirty="0">
                <a:solidFill>
                  <a:srgbClr val="4B4B4D"/>
                </a:solidFill>
                <a:latin typeface="Arial" panose="020B0604020202020204" pitchFamily="34" charset="0"/>
                <a:cs typeface="Arial" panose="020B0604020202020204" pitchFamily="34" charset="0"/>
              </a:rPr>
              <a:t>. At </a:t>
            </a:r>
            <a:r>
              <a:rPr lang="en-US" sz="4000" dirty="0" err="1">
                <a:solidFill>
                  <a:srgbClr val="4B4B4D"/>
                </a:solidFill>
                <a:latin typeface="Arial" panose="020B0604020202020204" pitchFamily="34" charset="0"/>
                <a:cs typeface="Arial" panose="020B0604020202020204" pitchFamily="34" charset="0"/>
              </a:rPr>
              <a:t>vero</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eos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accusam</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justo</a:t>
            </a:r>
            <a:r>
              <a:rPr lang="en-US" sz="4000" dirty="0">
                <a:solidFill>
                  <a:srgbClr val="4B4B4D"/>
                </a:solidFill>
                <a:latin typeface="Arial" panose="020B0604020202020204" pitchFamily="34" charset="0"/>
                <a:cs typeface="Arial" panose="020B0604020202020204" pitchFamily="34" charset="0"/>
              </a:rPr>
              <a:t> duo </a:t>
            </a:r>
            <a:r>
              <a:rPr lang="en-US" sz="4000" dirty="0" err="1">
                <a:solidFill>
                  <a:srgbClr val="4B4B4D"/>
                </a:solidFill>
                <a:latin typeface="Arial" panose="020B0604020202020204" pitchFamily="34" charset="0"/>
                <a:cs typeface="Arial" panose="020B0604020202020204" pitchFamily="34" charset="0"/>
              </a:rPr>
              <a:t>dolores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ea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rebum</a:t>
            </a:r>
            <a:r>
              <a:rPr lang="en-US" sz="4000" dirty="0">
                <a:solidFill>
                  <a:srgbClr val="4B4B4D"/>
                </a:solidFill>
                <a:latin typeface="Arial" panose="020B0604020202020204" pitchFamily="34" charset="0"/>
                <a:cs typeface="Arial" panose="020B0604020202020204" pitchFamily="34" charset="0"/>
              </a:rPr>
              <a:t>. </a:t>
            </a:r>
          </a:p>
          <a:p>
            <a:pPr marL="571500" indent="-571500" algn="just">
              <a:buFont typeface="Calibri" panose="020F0502020204030204" pitchFamily="34" charset="0"/>
              <a:buChar char="→"/>
            </a:pPr>
            <a:r>
              <a:rPr lang="en-US" sz="4000" dirty="0">
                <a:solidFill>
                  <a:srgbClr val="4B4B4D"/>
                </a:solidFill>
                <a:latin typeface="Arial" panose="020B0604020202020204" pitchFamily="34" charset="0"/>
                <a:cs typeface="Arial" panose="020B0604020202020204" pitchFamily="34" charset="0"/>
              </a:rPr>
              <a:t>Stet </a:t>
            </a:r>
            <a:r>
              <a:rPr lang="en-US" sz="4000" dirty="0" err="1">
                <a:solidFill>
                  <a:srgbClr val="4B4B4D"/>
                </a:solidFill>
                <a:latin typeface="Arial" panose="020B0604020202020204" pitchFamily="34" charset="0"/>
                <a:cs typeface="Arial" panose="020B0604020202020204" pitchFamily="34" charset="0"/>
              </a:rPr>
              <a:t>clita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kasd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gubergren</a:t>
            </a:r>
            <a:r>
              <a:rPr lang="en-US" sz="4000" dirty="0">
                <a:solidFill>
                  <a:srgbClr val="4B4B4D"/>
                </a:solidFill>
                <a:latin typeface="Arial" panose="020B0604020202020204" pitchFamily="34" charset="0"/>
                <a:cs typeface="Arial" panose="020B0604020202020204" pitchFamily="34" charset="0"/>
              </a:rPr>
              <a:t>, no sea </a:t>
            </a:r>
            <a:r>
              <a:rPr lang="en-US" sz="4000" dirty="0" err="1">
                <a:solidFill>
                  <a:srgbClr val="4B4B4D"/>
                </a:solidFill>
                <a:latin typeface="Arial" panose="020B0604020202020204" pitchFamily="34" charset="0"/>
                <a:cs typeface="Arial" panose="020B0604020202020204" pitchFamily="34" charset="0"/>
              </a:rPr>
              <a:t>takimata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sanctus</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est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consetetur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sadipscing</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elitr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nonumy</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eirmod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tempor</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invidunt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ut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labore</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dolore</a:t>
            </a:r>
            <a:r>
              <a:rPr lang="en-US" sz="4000" dirty="0">
                <a:solidFill>
                  <a:srgbClr val="4B4B4D"/>
                </a:solidFill>
                <a:latin typeface="Arial" panose="020B0604020202020204" pitchFamily="34" charset="0"/>
                <a:cs typeface="Arial" panose="020B0604020202020204" pitchFamily="34" charset="0"/>
              </a:rPr>
              <a:t> magna </a:t>
            </a:r>
            <a:r>
              <a:rPr lang="en-US" sz="4000" dirty="0" err="1">
                <a:solidFill>
                  <a:srgbClr val="4B4B4D"/>
                </a:solidFill>
                <a:latin typeface="Arial" panose="020B0604020202020204" pitchFamily="34" charset="0"/>
                <a:cs typeface="Arial" panose="020B0604020202020204" pitchFamily="34" charset="0"/>
              </a:rPr>
              <a:t>aliquyam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erat</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sed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diam</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voluptua</a:t>
            </a:r>
            <a:r>
              <a:rPr lang="en-US" sz="4000" dirty="0">
                <a:solidFill>
                  <a:srgbClr val="4B4B4D"/>
                </a:solidFill>
                <a:latin typeface="Arial" panose="020B0604020202020204" pitchFamily="34" charset="0"/>
                <a:cs typeface="Arial" panose="020B0604020202020204" pitchFamily="34" charset="0"/>
              </a:rPr>
              <a:t>. </a:t>
            </a:r>
          </a:p>
          <a:p>
            <a:pPr marL="571500" indent="-571500" algn="just">
              <a:buFont typeface="Calibri" panose="020F0502020204030204" pitchFamily="34" charset="0"/>
              <a:buChar char="→"/>
            </a:pPr>
            <a:r>
              <a:rPr lang="en-US" sz="4000" dirty="0">
                <a:solidFill>
                  <a:srgbClr val="4B4B4D"/>
                </a:solidFill>
                <a:latin typeface="Arial" panose="020B0604020202020204" pitchFamily="34" charset="0"/>
                <a:cs typeface="Arial" panose="020B0604020202020204" pitchFamily="34" charset="0"/>
              </a:rPr>
              <a:t>At </a:t>
            </a:r>
            <a:r>
              <a:rPr lang="en-US" sz="4000" dirty="0" err="1">
                <a:solidFill>
                  <a:srgbClr val="4B4B4D"/>
                </a:solidFill>
                <a:latin typeface="Arial" panose="020B0604020202020204" pitchFamily="34" charset="0"/>
                <a:cs typeface="Arial" panose="020B0604020202020204" pitchFamily="34" charset="0"/>
              </a:rPr>
              <a:t>vero</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eos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accusam</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justo</a:t>
            </a:r>
            <a:r>
              <a:rPr lang="en-US" sz="4000" dirty="0">
                <a:solidFill>
                  <a:srgbClr val="4B4B4D"/>
                </a:solidFill>
                <a:latin typeface="Arial" panose="020B0604020202020204" pitchFamily="34" charset="0"/>
                <a:cs typeface="Arial" panose="020B0604020202020204" pitchFamily="34" charset="0"/>
              </a:rPr>
              <a:t> duo </a:t>
            </a:r>
            <a:r>
              <a:rPr lang="en-US" sz="4000" dirty="0" err="1">
                <a:solidFill>
                  <a:srgbClr val="4B4B4D"/>
                </a:solidFill>
                <a:latin typeface="Arial" panose="020B0604020202020204" pitchFamily="34" charset="0"/>
                <a:cs typeface="Arial" panose="020B0604020202020204" pitchFamily="34" charset="0"/>
              </a:rPr>
              <a:t>dolores</a:t>
            </a:r>
            <a:r>
              <a:rPr lang="en-US" sz="4000" dirty="0">
                <a:solidFill>
                  <a:srgbClr val="4B4B4D"/>
                </a:solidFill>
                <a:latin typeface="Arial" panose="020B0604020202020204" pitchFamily="34" charset="0"/>
                <a:cs typeface="Arial" panose="020B0604020202020204" pitchFamily="34" charset="0"/>
              </a:rPr>
              <a:t> et </a:t>
            </a:r>
            <a:r>
              <a:rPr lang="en-US" sz="4000" dirty="0" err="1">
                <a:solidFill>
                  <a:srgbClr val="4B4B4D"/>
                </a:solidFill>
                <a:latin typeface="Arial" panose="020B0604020202020204" pitchFamily="34" charset="0"/>
                <a:cs typeface="Arial" panose="020B0604020202020204" pitchFamily="34" charset="0"/>
              </a:rPr>
              <a:t>ea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rebum</a:t>
            </a:r>
            <a:r>
              <a:rPr lang="en-US" sz="4000" dirty="0">
                <a:solidFill>
                  <a:srgbClr val="4B4B4D"/>
                </a:solidFill>
                <a:latin typeface="Arial" panose="020B0604020202020204" pitchFamily="34" charset="0"/>
                <a:cs typeface="Arial" panose="020B0604020202020204" pitchFamily="34" charset="0"/>
              </a:rPr>
              <a:t>. Stet </a:t>
            </a:r>
            <a:r>
              <a:rPr lang="en-US" sz="4000" dirty="0" err="1">
                <a:solidFill>
                  <a:srgbClr val="4B4B4D"/>
                </a:solidFill>
                <a:latin typeface="Arial" panose="020B0604020202020204" pitchFamily="34" charset="0"/>
                <a:cs typeface="Arial" panose="020B0604020202020204" pitchFamily="34" charset="0"/>
              </a:rPr>
              <a:t>clita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kasd</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gubergren</a:t>
            </a:r>
            <a:r>
              <a:rPr lang="en-US" sz="4000" dirty="0">
                <a:solidFill>
                  <a:srgbClr val="4B4B4D"/>
                </a:solidFill>
                <a:latin typeface="Arial" panose="020B0604020202020204" pitchFamily="34" charset="0"/>
                <a:cs typeface="Arial" panose="020B0604020202020204" pitchFamily="34" charset="0"/>
              </a:rPr>
              <a:t>, no sea </a:t>
            </a:r>
            <a:r>
              <a:rPr lang="en-US" sz="4000" dirty="0" err="1">
                <a:solidFill>
                  <a:srgbClr val="4B4B4D"/>
                </a:solidFill>
                <a:latin typeface="Arial" panose="020B0604020202020204" pitchFamily="34" charset="0"/>
                <a:cs typeface="Arial" panose="020B0604020202020204" pitchFamily="34" charset="0"/>
              </a:rPr>
              <a:t>takimata</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sanctus</a:t>
            </a:r>
            <a:r>
              <a:rPr lang="en-US" sz="4000" dirty="0">
                <a:solidFill>
                  <a:srgbClr val="4B4B4D"/>
                </a:solidFill>
                <a:latin typeface="Arial" panose="020B0604020202020204" pitchFamily="34" charset="0"/>
                <a:cs typeface="Arial" panose="020B0604020202020204" pitchFamily="34" charset="0"/>
              </a:rPr>
              <a:t> </a:t>
            </a:r>
            <a:r>
              <a:rPr lang="en-US" sz="4000" dirty="0" err="1">
                <a:solidFill>
                  <a:srgbClr val="4B4B4D"/>
                </a:solidFill>
                <a:latin typeface="Arial" panose="020B0604020202020204" pitchFamily="34" charset="0"/>
                <a:cs typeface="Arial" panose="020B0604020202020204" pitchFamily="34" charset="0"/>
              </a:rPr>
              <a:t>est</a:t>
            </a:r>
            <a:r>
              <a:rPr lang="en-US" sz="4000" dirty="0">
                <a:solidFill>
                  <a:srgbClr val="4B4B4D"/>
                </a:solidFill>
                <a:latin typeface="Arial" panose="020B0604020202020204" pitchFamily="34" charset="0"/>
                <a:cs typeface="Arial" panose="020B0604020202020204" pitchFamily="34" charset="0"/>
              </a:rPr>
              <a:t> Lorem ipsum dolor sit </a:t>
            </a:r>
            <a:r>
              <a:rPr lang="en-US" sz="4000" dirty="0" err="1">
                <a:solidFill>
                  <a:srgbClr val="4B4B4D"/>
                </a:solidFill>
                <a:latin typeface="Arial" panose="020B0604020202020204" pitchFamily="34" charset="0"/>
                <a:cs typeface="Arial" panose="020B0604020202020204" pitchFamily="34" charset="0"/>
              </a:rPr>
              <a:t>amet</a:t>
            </a:r>
            <a:r>
              <a:rPr lang="en-US" sz="4000" dirty="0">
                <a:solidFill>
                  <a:srgbClr val="4B4B4D"/>
                </a:solidFill>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sym typeface="Wingdings" panose="05000000000000000000" pitchFamily="2" charset="2"/>
            </a:endParaRPr>
          </a:p>
          <a:p>
            <a:pPr algn="just"/>
            <a:endParaRPr lang="en-US" sz="4000" dirty="0">
              <a:latin typeface="Arial" panose="020B0604020202020204" pitchFamily="34" charset="0"/>
              <a:cs typeface="Arial" panose="020B0604020202020204" pitchFamily="34" charset="0"/>
              <a:sym typeface="Wingdings" panose="05000000000000000000" pitchFamily="2" charset="2"/>
            </a:endParaRPr>
          </a:p>
          <a:p>
            <a:pPr algn="just"/>
            <a:endParaRPr lang="en-US" sz="4000" dirty="0">
              <a:latin typeface="Arial" panose="020B0604020202020204" pitchFamily="34" charset="0"/>
              <a:cs typeface="Arial" panose="020B0604020202020204" pitchFamily="34" charset="0"/>
              <a:sym typeface="Wingdings" panose="05000000000000000000" pitchFamily="2" charset="2"/>
            </a:endParaRPr>
          </a:p>
          <a:p>
            <a:pPr algn="just"/>
            <a:endParaRPr lang="en-US" sz="4000" dirty="0">
              <a:latin typeface="Arial" panose="020B0604020202020204" pitchFamily="34" charset="0"/>
              <a:cs typeface="Arial" panose="020B0604020202020204" pitchFamily="34" charset="0"/>
              <a:sym typeface="Wingdings" panose="05000000000000000000" pitchFamily="2" charset="2"/>
            </a:endParaRPr>
          </a:p>
          <a:p>
            <a:pPr algn="just"/>
            <a:endParaRPr lang="en-US" sz="4000" dirty="0">
              <a:latin typeface="Arial" panose="020B0604020202020204" pitchFamily="34" charset="0"/>
              <a:cs typeface="Arial" panose="020B0604020202020204" pitchFamily="34" charset="0"/>
              <a:sym typeface="Wingdings" panose="05000000000000000000" pitchFamily="2" charset="2"/>
            </a:endParaRPr>
          </a:p>
          <a:p>
            <a:pPr algn="just"/>
            <a:endParaRPr lang="en-US" sz="4000" dirty="0">
              <a:latin typeface="Arial" panose="020B0604020202020204" pitchFamily="34" charset="0"/>
              <a:cs typeface="Arial" panose="020B0604020202020204" pitchFamily="34" charset="0"/>
              <a:sym typeface="Wingdings" panose="05000000000000000000" pitchFamily="2" charset="2"/>
            </a:endParaRPr>
          </a:p>
          <a:p>
            <a:pPr algn="just"/>
            <a:endParaRPr lang="en-US" sz="4000" dirty="0">
              <a:latin typeface="Arial" panose="020B0604020202020204" pitchFamily="34" charset="0"/>
              <a:cs typeface="Arial" panose="020B0604020202020204" pitchFamily="34" charset="0"/>
              <a:sym typeface="Wingdings" panose="05000000000000000000" pitchFamily="2" charset="2"/>
            </a:endParaRPr>
          </a:p>
          <a:p>
            <a:pPr algn="just"/>
            <a:endParaRPr lang="en-US" sz="4000" dirty="0">
              <a:latin typeface="Arial" panose="020B0604020202020204" pitchFamily="34" charset="0"/>
              <a:cs typeface="Arial" panose="020B0604020202020204" pitchFamily="34" charset="0"/>
              <a:sym typeface="Wingdings" panose="05000000000000000000" pitchFamily="2" charset="2"/>
            </a:endParaRPr>
          </a:p>
          <a:p>
            <a:pPr algn="just"/>
            <a:endParaRPr lang="en-US" sz="4000" dirty="0">
              <a:latin typeface="Arial" panose="020B0604020202020204" pitchFamily="34" charset="0"/>
              <a:cs typeface="Arial" panose="020B0604020202020204" pitchFamily="34" charset="0"/>
              <a:sym typeface="Wingdings" panose="05000000000000000000" pitchFamily="2" charset="2"/>
            </a:endParaRPr>
          </a:p>
          <a:p>
            <a:pPr algn="just"/>
            <a:endParaRPr lang="en-US" sz="4000" dirty="0">
              <a:latin typeface="Arial" panose="020B0604020202020204" pitchFamily="34" charset="0"/>
              <a:cs typeface="Arial" panose="020B0604020202020204" pitchFamily="34" charset="0"/>
              <a:sym typeface="Wingdings" panose="05000000000000000000" pitchFamily="2" charset="2"/>
            </a:endParaRPr>
          </a:p>
          <a:p>
            <a:pPr algn="just"/>
            <a:endParaRPr lang="en-US" sz="4000" dirty="0">
              <a:latin typeface="Arial" panose="020B0604020202020204" pitchFamily="34" charset="0"/>
              <a:cs typeface="Arial" panose="020B0604020202020204" pitchFamily="34" charset="0"/>
              <a:sym typeface="Wingdings" panose="05000000000000000000" pitchFamily="2" charset="2"/>
            </a:endParaRPr>
          </a:p>
          <a:p>
            <a:pPr algn="just"/>
            <a:endParaRPr lang="en-US" sz="4000" dirty="0">
              <a:latin typeface="Arial" panose="020B0604020202020204" pitchFamily="34" charset="0"/>
              <a:cs typeface="Arial" panose="020B0604020202020204" pitchFamily="34" charset="0"/>
              <a:sym typeface="Wingdings" panose="05000000000000000000" pitchFamily="2" charset="2"/>
            </a:endParaRPr>
          </a:p>
        </p:txBody>
      </p:sp>
      <p:sp>
        <p:nvSpPr>
          <p:cNvPr id="12" name="Text Placeholder 2"/>
          <p:cNvSpPr txBox="1">
            <a:spLocks/>
          </p:cNvSpPr>
          <p:nvPr/>
        </p:nvSpPr>
        <p:spPr>
          <a:xfrm>
            <a:off x="2081420" y="37388861"/>
            <a:ext cx="9709527" cy="2993595"/>
          </a:xfrm>
          <a:prstGeom prst="rect">
            <a:avLst/>
          </a:prstGeom>
        </p:spPr>
        <p:txBody>
          <a:bodyPr wrap="square">
            <a:noAutofit/>
          </a:bodyPr>
          <a:lstStyle>
            <a:lvl1pPr marL="0" indent="0" algn="l" defTabSz="3027487" rtl="0" eaLnBrk="1" latinLnBrk="0" hangingPunct="1">
              <a:lnSpc>
                <a:spcPct val="90000"/>
              </a:lnSpc>
              <a:spcBef>
                <a:spcPts val="3311"/>
              </a:spcBef>
              <a:buFont typeface="Arial" panose="020B0604020202020204" pitchFamily="34" charset="0"/>
              <a:buNone/>
              <a:defRPr sz="8000" kern="1200">
                <a:solidFill>
                  <a:srgbClr val="005599"/>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rgbClr val="005599"/>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rgbClr val="005599"/>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r>
              <a:rPr lang="en-US" sz="4000" b="1" dirty="0">
                <a:solidFill>
                  <a:schemeClr val="bg1"/>
                </a:solidFill>
                <a:latin typeface="Arial" panose="020B0604020202020204" pitchFamily="34" charset="0"/>
                <a:cs typeface="Arial" panose="020B0604020202020204" pitchFamily="34" charset="0"/>
                <a:sym typeface="Wingdings" panose="05000000000000000000" pitchFamily="2" charset="2"/>
              </a:rPr>
              <a:t>References</a:t>
            </a:r>
          </a:p>
          <a:p>
            <a:pPr>
              <a:spcBef>
                <a:spcPts val="0"/>
              </a:spcBef>
            </a:pPr>
            <a:r>
              <a:rPr lang="en-US" sz="2000" dirty="0">
                <a:solidFill>
                  <a:schemeClr val="bg1"/>
                </a:solidFill>
                <a:latin typeface="Arial" panose="020B0604020202020204" pitchFamily="34" charset="0"/>
                <a:cs typeface="Arial" panose="020B0604020202020204" pitchFamily="34" charset="0"/>
              </a:rPr>
              <a:t>[1] </a:t>
            </a:r>
            <a:endParaRPr lang="en-US" sz="2000" dirty="0">
              <a:solidFill>
                <a:schemeClr val="bg1"/>
              </a:solidFill>
              <a:latin typeface="Arial" panose="020B0604020202020204" pitchFamily="34" charset="0"/>
              <a:cs typeface="Arial" panose="020B0604020202020204" pitchFamily="34" charset="0"/>
              <a:sym typeface="Symbol"/>
            </a:endParaRPr>
          </a:p>
          <a:p>
            <a:pPr>
              <a:spcBef>
                <a:spcPts val="0"/>
              </a:spcBef>
            </a:pPr>
            <a:r>
              <a:rPr lang="en-GB" sz="2000" dirty="0">
                <a:solidFill>
                  <a:schemeClr val="bg1"/>
                </a:solidFill>
                <a:latin typeface="Arial" panose="020B0604020202020204" pitchFamily="34" charset="0"/>
                <a:cs typeface="Arial" panose="020B0604020202020204" pitchFamily="34" charset="0"/>
                <a:sym typeface="Symbol"/>
              </a:rPr>
              <a:t>[2]</a:t>
            </a:r>
          </a:p>
          <a:p>
            <a:pPr>
              <a:spcBef>
                <a:spcPts val="0"/>
              </a:spcBef>
            </a:pPr>
            <a:r>
              <a:rPr lang="en-GB" sz="2000" dirty="0">
                <a:solidFill>
                  <a:schemeClr val="bg1"/>
                </a:solidFill>
                <a:latin typeface="Arial" panose="020B0604020202020204" pitchFamily="34" charset="0"/>
                <a:cs typeface="Arial" panose="020B0604020202020204" pitchFamily="34" charset="0"/>
                <a:sym typeface="Symbol"/>
              </a:rPr>
              <a:t>….</a:t>
            </a:r>
          </a:p>
        </p:txBody>
      </p:sp>
      <p:sp>
        <p:nvSpPr>
          <p:cNvPr id="15" name="Text Placeholder 2"/>
          <p:cNvSpPr txBox="1">
            <a:spLocks/>
          </p:cNvSpPr>
          <p:nvPr/>
        </p:nvSpPr>
        <p:spPr>
          <a:xfrm>
            <a:off x="22325701" y="37388861"/>
            <a:ext cx="6770689" cy="3922230"/>
          </a:xfrm>
          <a:prstGeom prst="rect">
            <a:avLst/>
          </a:prstGeom>
        </p:spPr>
        <p:txBody>
          <a:bodyPr wrap="square">
            <a:noAutofit/>
          </a:bodyPr>
          <a:lstStyle>
            <a:lvl1pPr marL="0" indent="0" algn="l" defTabSz="3027487" rtl="0" eaLnBrk="1" latinLnBrk="0" hangingPunct="1">
              <a:lnSpc>
                <a:spcPct val="90000"/>
              </a:lnSpc>
              <a:spcBef>
                <a:spcPts val="3311"/>
              </a:spcBef>
              <a:buFont typeface="Arial" panose="020B0604020202020204" pitchFamily="34" charset="0"/>
              <a:buNone/>
              <a:defRPr sz="8000" kern="1200">
                <a:solidFill>
                  <a:srgbClr val="005599"/>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rgbClr val="005599"/>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rgbClr val="005599"/>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r>
              <a:rPr lang="en-US" sz="4000" b="1" dirty="0">
                <a:solidFill>
                  <a:schemeClr val="bg1"/>
                </a:solidFill>
                <a:latin typeface="Arial" panose="020B0604020202020204" pitchFamily="34" charset="0"/>
                <a:cs typeface="Arial" panose="020B0604020202020204" pitchFamily="34" charset="0"/>
                <a:sym typeface="Wingdings" panose="05000000000000000000" pitchFamily="2" charset="2"/>
              </a:rPr>
              <a:t>Contact</a:t>
            </a:r>
          </a:p>
          <a:p>
            <a:pPr>
              <a:spcBef>
                <a:spcPts val="0"/>
              </a:spcBef>
            </a:pPr>
            <a:r>
              <a:rPr lang="en-US" sz="3000" dirty="0">
                <a:solidFill>
                  <a:schemeClr val="bg1"/>
                </a:solidFill>
                <a:latin typeface="Arial" panose="020B0604020202020204" pitchFamily="34" charset="0"/>
                <a:cs typeface="Arial" panose="020B0604020202020204" pitchFamily="34" charset="0"/>
                <a:sym typeface="Wingdings" panose="05000000000000000000" pitchFamily="2" charset="2"/>
              </a:rPr>
              <a:t>Name</a:t>
            </a:r>
          </a:p>
          <a:p>
            <a:pPr>
              <a:spcBef>
                <a:spcPts val="0"/>
              </a:spcBef>
            </a:pPr>
            <a:r>
              <a:rPr lang="en-GB" sz="3000" dirty="0">
                <a:solidFill>
                  <a:schemeClr val="bg1"/>
                </a:solidFill>
                <a:latin typeface="Arial" panose="020B0604020202020204" pitchFamily="34" charset="0"/>
                <a:cs typeface="Arial" panose="020B0604020202020204" pitchFamily="34" charset="0"/>
                <a:sym typeface="Symbol"/>
              </a:rPr>
              <a:t>Organisation</a:t>
            </a:r>
          </a:p>
          <a:p>
            <a:pPr>
              <a:spcBef>
                <a:spcPts val="0"/>
              </a:spcBef>
            </a:pPr>
            <a:r>
              <a:rPr lang="en-GB" sz="3000" dirty="0">
                <a:solidFill>
                  <a:schemeClr val="bg1"/>
                </a:solidFill>
                <a:latin typeface="Arial" panose="020B0604020202020204" pitchFamily="34" charset="0"/>
                <a:cs typeface="Arial" panose="020B0604020202020204" pitchFamily="34" charset="0"/>
                <a:sym typeface="Symbol"/>
              </a:rPr>
              <a:t>Email address</a:t>
            </a:r>
          </a:p>
        </p:txBody>
      </p:sp>
      <p:pic>
        <p:nvPicPr>
          <p:cNvPr id="9" name="Grafik 8">
            <a:extLst>
              <a:ext uri="{FF2B5EF4-FFF2-40B4-BE49-F238E27FC236}">
                <a16:creationId xmlns:a16="http://schemas.microsoft.com/office/drawing/2014/main" id="{319EF615-A106-4778-8FA7-66997FBEB8FB}"/>
              </a:ext>
            </a:extLst>
          </p:cNvPr>
          <p:cNvPicPr>
            <a:picLocks noChangeAspect="1"/>
          </p:cNvPicPr>
          <p:nvPr/>
        </p:nvPicPr>
        <p:blipFill>
          <a:blip r:embed="rId2"/>
          <a:stretch>
            <a:fillRect/>
          </a:stretch>
        </p:blipFill>
        <p:spPr>
          <a:xfrm>
            <a:off x="28425059" y="39105369"/>
            <a:ext cx="1800000" cy="1800000"/>
          </a:xfrm>
          <a:prstGeom prst="rect">
            <a:avLst/>
          </a:prstGeom>
        </p:spPr>
      </p:pic>
      <p:sp>
        <p:nvSpPr>
          <p:cNvPr id="17" name="Text Placeholder 2">
            <a:extLst>
              <a:ext uri="{FF2B5EF4-FFF2-40B4-BE49-F238E27FC236}">
                <a16:creationId xmlns:a16="http://schemas.microsoft.com/office/drawing/2014/main" id="{68C2C50B-A405-4BD7-8DDB-C75D605C52F5}"/>
              </a:ext>
            </a:extLst>
          </p:cNvPr>
          <p:cNvSpPr txBox="1">
            <a:spLocks/>
          </p:cNvSpPr>
          <p:nvPr/>
        </p:nvSpPr>
        <p:spPr>
          <a:xfrm>
            <a:off x="11983338" y="37927121"/>
            <a:ext cx="9709527" cy="2455336"/>
          </a:xfrm>
          <a:prstGeom prst="rect">
            <a:avLst/>
          </a:prstGeom>
        </p:spPr>
        <p:txBody>
          <a:bodyPr wrap="square">
            <a:noAutofit/>
          </a:bodyPr>
          <a:lstStyle>
            <a:lvl1pPr marL="0" indent="0" algn="l" defTabSz="3027487" rtl="0" eaLnBrk="1" latinLnBrk="0" hangingPunct="1">
              <a:lnSpc>
                <a:spcPct val="90000"/>
              </a:lnSpc>
              <a:spcBef>
                <a:spcPts val="3311"/>
              </a:spcBef>
              <a:buFont typeface="Arial" panose="020B0604020202020204" pitchFamily="34" charset="0"/>
              <a:buNone/>
              <a:defRPr sz="8000" kern="1200">
                <a:solidFill>
                  <a:srgbClr val="005599"/>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rgbClr val="005599"/>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rgbClr val="005599"/>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rgbClr val="005599"/>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a:spcBef>
                <a:spcPts val="0"/>
              </a:spcBef>
            </a:pPr>
            <a:r>
              <a:rPr lang="en-US" sz="2000" dirty="0">
                <a:solidFill>
                  <a:schemeClr val="bg1"/>
                </a:solidFill>
                <a:latin typeface="Arial" panose="020B0604020202020204" pitchFamily="34" charset="0"/>
                <a:cs typeface="Arial" panose="020B0604020202020204" pitchFamily="34" charset="0"/>
              </a:rPr>
              <a:t>[11] </a:t>
            </a:r>
            <a:endParaRPr lang="en-US" sz="2000" dirty="0">
              <a:solidFill>
                <a:schemeClr val="bg1"/>
              </a:solidFill>
              <a:latin typeface="Arial" panose="020B0604020202020204" pitchFamily="34" charset="0"/>
              <a:cs typeface="Arial" panose="020B0604020202020204" pitchFamily="34" charset="0"/>
              <a:sym typeface="Symbol"/>
            </a:endParaRPr>
          </a:p>
          <a:p>
            <a:pPr>
              <a:spcBef>
                <a:spcPts val="0"/>
              </a:spcBef>
            </a:pPr>
            <a:r>
              <a:rPr lang="en-GB" sz="2000" dirty="0">
                <a:solidFill>
                  <a:schemeClr val="bg1"/>
                </a:solidFill>
                <a:latin typeface="Arial" panose="020B0604020202020204" pitchFamily="34" charset="0"/>
                <a:cs typeface="Arial" panose="020B0604020202020204" pitchFamily="34" charset="0"/>
                <a:sym typeface="Symbol"/>
              </a:rPr>
              <a:t>[12]</a:t>
            </a:r>
          </a:p>
          <a:p>
            <a:pPr>
              <a:spcBef>
                <a:spcPts val="0"/>
              </a:spcBef>
            </a:pPr>
            <a:r>
              <a:rPr lang="en-GB" sz="2000" dirty="0">
                <a:solidFill>
                  <a:schemeClr val="bg1"/>
                </a:solidFill>
                <a:latin typeface="Arial" panose="020B0604020202020204" pitchFamily="34" charset="0"/>
                <a:cs typeface="Arial" panose="020B0604020202020204" pitchFamily="34" charset="0"/>
                <a:sym typeface="Symbol"/>
              </a:rPr>
              <a:t>….</a:t>
            </a:r>
          </a:p>
        </p:txBody>
      </p:sp>
    </p:spTree>
    <p:extLst>
      <p:ext uri="{BB962C8B-B14F-4D97-AF65-F5344CB8AC3E}">
        <p14:creationId xmlns:p14="http://schemas.microsoft.com/office/powerpoint/2010/main" val="378248020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498</Words>
  <Application>Microsoft Office PowerPoint</Application>
  <PresentationFormat>Benutzerdefiniert</PresentationFormat>
  <Paragraphs>40</Paragraphs>
  <Slides>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Calibri Light</vt:lpstr>
      <vt:lpstr>Office Theme</vt:lpstr>
      <vt:lpstr>PowerPoint-Präsentation</vt:lpstr>
    </vt:vector>
  </TitlesOfParts>
  <Company>MBI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Marina Fischer</dc:creator>
  <cp:lastModifiedBy>Marina Fischer</cp:lastModifiedBy>
  <cp:revision>78</cp:revision>
  <dcterms:created xsi:type="dcterms:W3CDTF">2023-03-28T12:52:20Z</dcterms:created>
  <dcterms:modified xsi:type="dcterms:W3CDTF">2026-06-11T12:32:03Z</dcterms:modified>
</cp:coreProperties>
</file>