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7"/>
  </p:notesMasterIdLst>
  <p:handoutMasterIdLst>
    <p:handoutMasterId r:id="rId8"/>
  </p:handoutMasterIdLst>
  <p:sldIdLst>
    <p:sldId id="256" r:id="rId2"/>
    <p:sldId id="273" r:id="rId3"/>
    <p:sldId id="270" r:id="rId4"/>
    <p:sldId id="272" r:id="rId5"/>
    <p:sldId id="265"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5BF"/>
    <a:srgbClr val="A91917"/>
    <a:srgbClr val="014C75"/>
    <a:srgbClr val="013857"/>
    <a:srgbClr val="B33335"/>
    <a:srgbClr val="017CBF"/>
    <a:srgbClr val="5CEBA7"/>
    <a:srgbClr val="FFA800"/>
    <a:srgbClr val="DF41B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2" autoAdjust="0"/>
    <p:restoredTop sz="89518" autoAdjust="0"/>
  </p:normalViewPr>
  <p:slideViewPr>
    <p:cSldViewPr snapToGrid="0">
      <p:cViewPr varScale="1">
        <p:scale>
          <a:sx n="143" d="100"/>
          <a:sy n="143" d="100"/>
        </p:scale>
        <p:origin x="780" y="116"/>
      </p:cViewPr>
      <p:guideLst/>
    </p:cSldViewPr>
  </p:slideViewPr>
  <p:notesTextViewPr>
    <p:cViewPr>
      <p:scale>
        <a:sx n="3" d="2"/>
        <a:sy n="3" d="2"/>
      </p:scale>
      <p:origin x="0" y="0"/>
    </p:cViewPr>
  </p:notesTextViewPr>
  <p:notesViewPr>
    <p:cSldViewPr snapToGrid="0">
      <p:cViewPr varScale="1">
        <p:scale>
          <a:sx n="61" d="100"/>
          <a:sy n="61" d="100"/>
        </p:scale>
        <p:origin x="1556"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C86463-8E31-481F-B621-2A31CFB0E0C8}" type="datetimeFigureOut">
              <a:rPr lang="de-DE" smtClean="0"/>
              <a:t>24.06.2026</a:t>
            </a:fld>
            <a:endParaRPr lang="de-D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AFE192-0DE5-42F6-A4DE-4AF0780728EE}" type="slidenum">
              <a:rPr lang="de-DE" smtClean="0"/>
              <a:t>‹Nr.›</a:t>
            </a:fld>
            <a:endParaRPr lang="de-DE"/>
          </a:p>
        </p:txBody>
      </p:sp>
    </p:spTree>
    <p:extLst>
      <p:ext uri="{BB962C8B-B14F-4D97-AF65-F5344CB8AC3E}">
        <p14:creationId xmlns:p14="http://schemas.microsoft.com/office/powerpoint/2010/main" val="2766457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B859A-A014-4C8D-BDA1-7B690D8459F6}" type="datetimeFigureOut">
              <a:rPr lang="de-DE" smtClean="0"/>
              <a:t>24.06.2026</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9A9CB-7EAA-4AEB-930C-33BDE432CDED}" type="slidenum">
              <a:rPr lang="de-DE" smtClean="0"/>
              <a:t>‹Nr.›</a:t>
            </a:fld>
            <a:endParaRPr lang="de-DE"/>
          </a:p>
        </p:txBody>
      </p:sp>
    </p:spTree>
    <p:extLst>
      <p:ext uri="{BB962C8B-B14F-4D97-AF65-F5344CB8AC3E}">
        <p14:creationId xmlns:p14="http://schemas.microsoft.com/office/powerpoint/2010/main" val="2447404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6000"/>
            </a:lvl1pPr>
          </a:lstStyle>
          <a:p>
            <a:r>
              <a:rPr lang="en-US" dirty="0"/>
              <a:t>Click to edit Master title style</a:t>
            </a:r>
            <a:endParaRPr lang="de-D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de-DE" dirty="0"/>
          </a:p>
        </p:txBody>
      </p:sp>
      <p:sp>
        <p:nvSpPr>
          <p:cNvPr id="6" name="Slide Number Placeholder 5"/>
          <p:cNvSpPr>
            <a:spLocks noGrp="1"/>
          </p:cNvSpPr>
          <p:nvPr>
            <p:ph type="sldNum" sz="quarter" idx="12"/>
          </p:nvPr>
        </p:nvSpPr>
        <p:spPr/>
        <p:txBody>
          <a:bodyPr/>
          <a:lstStyle>
            <a:lvl1pPr>
              <a:defRPr/>
            </a:lvl1pPr>
          </a:lstStyle>
          <a:p>
            <a:fld id="{9ADA9C95-772A-47A9-AD15-555E5871AF08}" type="slidenum">
              <a:rPr lang="de-DE" smtClean="0"/>
              <a:pPr/>
              <a:t>‹Nr.›</a:t>
            </a:fld>
            <a:endParaRPr lang="de-DE" dirty="0"/>
          </a:p>
        </p:txBody>
      </p:sp>
    </p:spTree>
    <p:extLst>
      <p:ext uri="{BB962C8B-B14F-4D97-AF65-F5344CB8AC3E}">
        <p14:creationId xmlns:p14="http://schemas.microsoft.com/office/powerpoint/2010/main" val="2456516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12F79BF1-A2CE-427C-87BA-8B0D038BBC0D}" type="slidenum">
              <a:rPr lang="de-DE" smtClean="0"/>
              <a:pPr/>
              <a:t>‹Nr.›</a:t>
            </a:fld>
            <a:endParaRPr lang="de-DE" dirty="0"/>
          </a:p>
        </p:txBody>
      </p:sp>
    </p:spTree>
    <p:extLst>
      <p:ext uri="{BB962C8B-B14F-4D97-AF65-F5344CB8AC3E}">
        <p14:creationId xmlns:p14="http://schemas.microsoft.com/office/powerpoint/2010/main" val="514557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Contact + Fundin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4A0D76FC-2569-42A8-BD24-0C9D41943EA1}" type="slidenum">
              <a:rPr lang="de-DE" smtClean="0"/>
              <a:pPr/>
              <a:t>‹Nr.›</a:t>
            </a:fld>
            <a:endParaRPr lang="de-DE" dirty="0"/>
          </a:p>
        </p:txBody>
      </p:sp>
      <p:sp>
        <p:nvSpPr>
          <p:cNvPr id="9" name="TextBox 8"/>
          <p:cNvSpPr txBox="1"/>
          <p:nvPr userDrawn="1"/>
        </p:nvSpPr>
        <p:spPr>
          <a:xfrm>
            <a:off x="6096000" y="4367833"/>
            <a:ext cx="5257798" cy="1569660"/>
          </a:xfrm>
          <a:prstGeom prst="rect">
            <a:avLst/>
          </a:prstGeom>
          <a:noFill/>
        </p:spPr>
        <p:txBody>
          <a:bodyPr wrap="square" lIns="54000" rtlCol="0">
            <a:spAutoFit/>
          </a:bodyPr>
          <a:lstStyle/>
          <a:p>
            <a:pPr lvl="0"/>
            <a:r>
              <a:rPr lang="en-US" sz="1200" dirty="0">
                <a:solidFill>
                  <a:schemeClr val="tx1"/>
                </a:solidFill>
              </a:rPr>
              <a:t>The EUROPA project is funded by the EU’s HORIZON EUROPE </a:t>
            </a:r>
            <a:r>
              <a:rPr lang="en-US" sz="1200" dirty="0" err="1">
                <a:solidFill>
                  <a:schemeClr val="tx1"/>
                </a:solidFill>
              </a:rPr>
              <a:t>programme</a:t>
            </a:r>
            <a:r>
              <a:rPr lang="en-US" sz="1200" dirty="0">
                <a:solidFill>
                  <a:schemeClr val="tx1"/>
                </a:solidFill>
              </a:rPr>
              <a:t> under grant agreement number 101257418.</a:t>
            </a:r>
          </a:p>
          <a:p>
            <a:pPr lvl="0"/>
            <a:endParaRPr lang="en-US" sz="1200" dirty="0">
              <a:solidFill>
                <a:schemeClr val="tx1"/>
              </a:solidFill>
            </a:endParaRPr>
          </a:p>
          <a:p>
            <a:pPr lvl="0"/>
            <a:r>
              <a:rPr lang="en-US" sz="1200" dirty="0">
                <a:solidFill>
                  <a:schemeClr val="tx1"/>
                </a:solidFill>
              </a:rPr>
              <a:t>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sp>
        <p:nvSpPr>
          <p:cNvPr id="5" name="TextBox 4"/>
          <p:cNvSpPr txBox="1"/>
          <p:nvPr userDrawn="1"/>
        </p:nvSpPr>
        <p:spPr>
          <a:xfrm>
            <a:off x="1036675" y="1376916"/>
            <a:ext cx="2881423" cy="1831271"/>
          </a:xfrm>
          <a:prstGeom prst="rect">
            <a:avLst/>
          </a:prstGeom>
          <a:noFill/>
        </p:spPr>
        <p:txBody>
          <a:bodyPr wrap="square" rtlCol="0">
            <a:spAutoFit/>
          </a:bodyPr>
          <a:lstStyle/>
          <a:p>
            <a:r>
              <a:rPr lang="de-DE" sz="3300" b="1" dirty="0">
                <a:solidFill>
                  <a:srgbClr val="017CBF"/>
                </a:solidFill>
                <a:latin typeface="Arial Narrow" panose="020B0606020202030204" pitchFamily="34" charset="0"/>
              </a:rPr>
              <a:t>THANK YOU!</a:t>
            </a:r>
          </a:p>
          <a:p>
            <a:endParaRPr lang="de-DE" sz="2000" b="1" dirty="0">
              <a:solidFill>
                <a:srgbClr val="017CBF"/>
              </a:solidFill>
            </a:endParaRPr>
          </a:p>
          <a:p>
            <a:r>
              <a:rPr lang="de-DE" sz="2000" baseline="0" dirty="0">
                <a:solidFill>
                  <a:srgbClr val="017CBF"/>
                </a:solidFill>
              </a:rPr>
              <a:t>Any </a:t>
            </a:r>
            <a:r>
              <a:rPr lang="de-DE" sz="2000" baseline="0" dirty="0" err="1">
                <a:solidFill>
                  <a:srgbClr val="017CBF"/>
                </a:solidFill>
              </a:rPr>
              <a:t>questions</a:t>
            </a:r>
            <a:r>
              <a:rPr lang="de-DE" sz="2000" baseline="0" dirty="0">
                <a:solidFill>
                  <a:srgbClr val="017CBF"/>
                </a:solidFill>
              </a:rPr>
              <a:t>? </a:t>
            </a:r>
          </a:p>
          <a:p>
            <a:endParaRPr lang="de-DE" sz="2000" baseline="0" dirty="0">
              <a:solidFill>
                <a:srgbClr val="017CBF"/>
              </a:solidFill>
            </a:endParaRPr>
          </a:p>
          <a:p>
            <a:r>
              <a:rPr lang="de-DE" sz="2000" baseline="0" dirty="0">
                <a:solidFill>
                  <a:srgbClr val="017CBF"/>
                </a:solidFill>
              </a:rPr>
              <a:t>Contact me:</a:t>
            </a:r>
          </a:p>
        </p:txBody>
      </p:sp>
      <p:sp>
        <p:nvSpPr>
          <p:cNvPr id="10" name="Text Placeholder 9"/>
          <p:cNvSpPr>
            <a:spLocks noGrp="1"/>
          </p:cNvSpPr>
          <p:nvPr>
            <p:ph type="body" sz="quarter" idx="12" hasCustomPrompt="1"/>
          </p:nvPr>
        </p:nvSpPr>
        <p:spPr>
          <a:xfrm>
            <a:off x="1036675" y="3542093"/>
            <a:ext cx="4266987" cy="2526102"/>
          </a:xfrm>
        </p:spPr>
        <p:txBody>
          <a:bodyPr>
            <a:normAutofit/>
          </a:bodyPr>
          <a:lstStyle>
            <a:lvl1pPr marL="0" indent="0">
              <a:buFont typeface="Arial" panose="020B0604020202020204" pitchFamily="34" charset="0"/>
              <a:buNone/>
              <a:defRPr sz="2000" baseline="0"/>
            </a:lvl1pPr>
          </a:lstStyle>
          <a:p>
            <a:pPr lvl="0"/>
            <a:r>
              <a:rPr lang="de-DE" dirty="0"/>
              <a:t>Insert contact details</a:t>
            </a:r>
          </a:p>
        </p:txBody>
      </p:sp>
      <p:pic>
        <p:nvPicPr>
          <p:cNvPr id="6" name="Grafik 5">
            <a:extLst>
              <a:ext uri="{FF2B5EF4-FFF2-40B4-BE49-F238E27FC236}">
                <a16:creationId xmlns:a16="http://schemas.microsoft.com/office/drawing/2014/main" id="{44EBA4C0-B2BC-4C12-8443-AE80ACA921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0603" y="3510197"/>
            <a:ext cx="4944429" cy="656682"/>
          </a:xfrm>
          <a:prstGeom prst="rect">
            <a:avLst/>
          </a:prstGeom>
        </p:spPr>
      </p:pic>
    </p:spTree>
    <p:extLst>
      <p:ext uri="{BB962C8B-B14F-4D97-AF65-F5344CB8AC3E}">
        <p14:creationId xmlns:p14="http://schemas.microsoft.com/office/powerpoint/2010/main" val="1612930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53198" y="1560911"/>
            <a:ext cx="2371727" cy="813593"/>
          </a:xfrm>
        </p:spPr>
        <p:txBody>
          <a:bodyPr/>
          <a:lstStyle>
            <a:lvl1pPr>
              <a:defRPr/>
            </a:lvl1pPr>
          </a:lstStyle>
          <a:p>
            <a:r>
              <a:rPr lang="en-US" dirty="0"/>
              <a:t>Agenda</a:t>
            </a:r>
            <a:endParaRPr lang="de-DE" dirty="0"/>
          </a:p>
        </p:txBody>
      </p:sp>
      <p:sp>
        <p:nvSpPr>
          <p:cNvPr id="4" name="Slide Number Placeholder 3"/>
          <p:cNvSpPr>
            <a:spLocks noGrp="1"/>
          </p:cNvSpPr>
          <p:nvPr>
            <p:ph type="sldNum" sz="quarter" idx="11"/>
          </p:nvPr>
        </p:nvSpPr>
        <p:spPr/>
        <p:txBody>
          <a:bodyPr/>
          <a:lstStyle>
            <a:lvl1pPr>
              <a:defRPr/>
            </a:lvl1pPr>
          </a:lstStyle>
          <a:p>
            <a:fld id="{570F6720-1405-4D16-AD99-17E6C8C7F65C}" type="slidenum">
              <a:rPr lang="de-DE" smtClean="0"/>
              <a:pPr/>
              <a:t>‹Nr.›</a:t>
            </a:fld>
            <a:endParaRPr lang="de-DE" dirty="0"/>
          </a:p>
        </p:txBody>
      </p:sp>
      <p:sp>
        <p:nvSpPr>
          <p:cNvPr id="6" name="Picture Placeholder 5"/>
          <p:cNvSpPr>
            <a:spLocks noGrp="1"/>
          </p:cNvSpPr>
          <p:nvPr>
            <p:ph type="pic" sz="quarter" idx="12" hasCustomPrompt="1"/>
          </p:nvPr>
        </p:nvSpPr>
        <p:spPr>
          <a:xfrm>
            <a:off x="0" y="0"/>
            <a:ext cx="6105526" cy="6343649"/>
          </a:xfrm>
          <a:solidFill>
            <a:schemeClr val="bg1">
              <a:lumMod val="95000"/>
            </a:schemeClr>
          </a:solidFill>
        </p:spPr>
        <p:txBody>
          <a:bodyPr/>
          <a:lstStyle>
            <a:lvl1pPr>
              <a:defRPr/>
            </a:lvl1pPr>
          </a:lstStyle>
          <a:p>
            <a:r>
              <a:rPr lang="de-DE" dirty="0"/>
              <a:t>Insert picture</a:t>
            </a:r>
          </a:p>
        </p:txBody>
      </p:sp>
      <p:sp>
        <p:nvSpPr>
          <p:cNvPr id="8" name="Text Placeholder 7"/>
          <p:cNvSpPr>
            <a:spLocks noGrp="1"/>
          </p:cNvSpPr>
          <p:nvPr>
            <p:ph type="body" sz="quarter" idx="13" hasCustomPrompt="1"/>
          </p:nvPr>
        </p:nvSpPr>
        <p:spPr>
          <a:xfrm>
            <a:off x="6553198" y="2667001"/>
            <a:ext cx="4857750" cy="2609850"/>
          </a:xfrm>
        </p:spPr>
        <p:txBody>
          <a:bodyPr/>
          <a:lstStyle>
            <a:lvl1pPr>
              <a:defRPr/>
            </a:lvl1pPr>
          </a:lstStyle>
          <a:p>
            <a:pPr lvl="0"/>
            <a:r>
              <a:rPr lang="en-US" dirty="0"/>
              <a:t>Topic 1</a:t>
            </a:r>
          </a:p>
          <a:p>
            <a:pPr lvl="0"/>
            <a:r>
              <a:rPr lang="en-US" dirty="0"/>
              <a:t>Topic 2</a:t>
            </a:r>
          </a:p>
          <a:p>
            <a:pPr lvl="0"/>
            <a:r>
              <a:rPr lang="en-US" dirty="0"/>
              <a:t>Topic 3</a:t>
            </a:r>
          </a:p>
          <a:p>
            <a:pPr lvl="0"/>
            <a:r>
              <a:rPr lang="en-US" dirty="0"/>
              <a:t>Topic 4</a:t>
            </a:r>
          </a:p>
          <a:p>
            <a:pPr lvl="0"/>
            <a:r>
              <a:rPr lang="en-US" dirty="0"/>
              <a:t>Topic 5</a:t>
            </a:r>
            <a:endParaRPr lang="de-DE" dirty="0"/>
          </a:p>
        </p:txBody>
      </p:sp>
    </p:spTree>
    <p:extLst>
      <p:ext uri="{BB962C8B-B14F-4D97-AF65-F5344CB8AC3E}">
        <p14:creationId xmlns:p14="http://schemas.microsoft.com/office/powerpoint/2010/main" val="90757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Slide Number Placeholder 5"/>
          <p:cNvSpPr>
            <a:spLocks noGrp="1"/>
          </p:cNvSpPr>
          <p:nvPr>
            <p:ph type="sldNum" sz="quarter" idx="12"/>
          </p:nvPr>
        </p:nvSpPr>
        <p:spPr/>
        <p:txBody>
          <a:bodyPr/>
          <a:lstStyle>
            <a:lvl1pPr>
              <a:defRPr/>
            </a:lvl1pPr>
          </a:lstStyle>
          <a:p>
            <a:fld id="{EC5B15BB-6B6E-4ECE-9DE6-799FAF01EBD9}" type="slidenum">
              <a:rPr lang="de-DE" smtClean="0"/>
              <a:pPr/>
              <a:t>‹Nr.›</a:t>
            </a:fld>
            <a:endParaRPr lang="de-DE" dirty="0"/>
          </a:p>
        </p:txBody>
      </p:sp>
      <p:sp>
        <p:nvSpPr>
          <p:cNvPr id="5" name="Title 1">
            <a:extLst>
              <a:ext uri="{FF2B5EF4-FFF2-40B4-BE49-F238E27FC236}">
                <a16:creationId xmlns:a16="http://schemas.microsoft.com/office/drawing/2014/main" id="{038AD4E8-646A-41F4-86BE-FE15A3C109EA}"/>
              </a:ext>
            </a:extLst>
          </p:cNvPr>
          <p:cNvSpPr>
            <a:spLocks noGrp="1"/>
          </p:cNvSpPr>
          <p:nvPr>
            <p:ph type="title"/>
          </p:nvPr>
        </p:nvSpPr>
        <p:spPr>
          <a:xfrm>
            <a:off x="3967701" y="169272"/>
            <a:ext cx="7386097" cy="468681"/>
          </a:xfrm>
        </p:spPr>
        <p:txBody>
          <a:bodyPr/>
          <a:lstStyle/>
          <a:p>
            <a:r>
              <a:rPr lang="en-US" dirty="0"/>
              <a:t>Click to edit Master title style</a:t>
            </a:r>
            <a:endParaRPr lang="de-DE" dirty="0"/>
          </a:p>
        </p:txBody>
      </p:sp>
    </p:spTree>
    <p:extLst>
      <p:ext uri="{BB962C8B-B14F-4D97-AF65-F5344CB8AC3E}">
        <p14:creationId xmlns:p14="http://schemas.microsoft.com/office/powerpoint/2010/main" val="584774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6671" y="1709738"/>
            <a:ext cx="10369254" cy="2852737"/>
          </a:xfrm>
        </p:spPr>
        <p:txBody>
          <a:bodyPr anchor="b">
            <a:normAutofit/>
          </a:bodyPr>
          <a:lstStyle>
            <a:lvl1pPr>
              <a:defRPr sz="5400"/>
            </a:lvl1pPr>
          </a:lstStyle>
          <a:p>
            <a:r>
              <a:rPr lang="en-US" dirty="0"/>
              <a:t>Click to edit Master title style</a:t>
            </a:r>
            <a:endParaRPr lang="de-DE" dirty="0"/>
          </a:p>
        </p:txBody>
      </p:sp>
      <p:sp>
        <p:nvSpPr>
          <p:cNvPr id="3" name="Text Placeholder 2"/>
          <p:cNvSpPr>
            <a:spLocks noGrp="1"/>
          </p:cNvSpPr>
          <p:nvPr>
            <p:ph type="body" idx="1"/>
          </p:nvPr>
        </p:nvSpPr>
        <p:spPr>
          <a:xfrm>
            <a:off x="1036671" y="4600095"/>
            <a:ext cx="10369254" cy="1500187"/>
          </a:xfrm>
        </p:spPr>
        <p:txBody>
          <a:bodyPr/>
          <a:lstStyle>
            <a:lvl1pPr marL="0" indent="0">
              <a:buNone/>
              <a:defRPr sz="24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p:cNvSpPr>
            <a:spLocks noGrp="1"/>
          </p:cNvSpPr>
          <p:nvPr>
            <p:ph type="sldNum" sz="quarter" idx="12"/>
          </p:nvPr>
        </p:nvSpPr>
        <p:spPr/>
        <p:txBody>
          <a:bodyPr/>
          <a:lstStyle>
            <a:lvl1pPr>
              <a:defRPr/>
            </a:lvl1pPr>
          </a:lstStyle>
          <a:p>
            <a:fld id="{0E1A82E5-E37E-48D0-BAA1-152CADA91FDC}" type="slidenum">
              <a:rPr lang="de-DE" smtClean="0"/>
              <a:pPr/>
              <a:t>‹Nr.›</a:t>
            </a:fld>
            <a:endParaRPr lang="de-DE" dirty="0"/>
          </a:p>
        </p:txBody>
      </p:sp>
    </p:spTree>
    <p:extLst>
      <p:ext uri="{BB962C8B-B14F-4D97-AF65-F5344CB8AC3E}">
        <p14:creationId xmlns:p14="http://schemas.microsoft.com/office/powerpoint/2010/main" val="2451116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de-DE" dirty="0"/>
          </a:p>
        </p:txBody>
      </p:sp>
      <p:sp>
        <p:nvSpPr>
          <p:cNvPr id="4" name="Slide Number Placeholder 3"/>
          <p:cNvSpPr>
            <a:spLocks noGrp="1"/>
          </p:cNvSpPr>
          <p:nvPr>
            <p:ph type="sldNum" sz="quarter" idx="11"/>
          </p:nvPr>
        </p:nvSpPr>
        <p:spPr/>
        <p:txBody>
          <a:bodyPr/>
          <a:lstStyle>
            <a:lvl1pPr>
              <a:defRPr/>
            </a:lvl1pPr>
          </a:lstStyle>
          <a:p>
            <a:fld id="{B7B9D68D-A9E2-4D20-A28B-EE5DB10D54AA}" type="slidenum">
              <a:rPr lang="de-DE" smtClean="0"/>
              <a:pPr/>
              <a:t>‹Nr.›</a:t>
            </a:fld>
            <a:endParaRPr lang="de-DE" dirty="0"/>
          </a:p>
        </p:txBody>
      </p:sp>
      <p:sp>
        <p:nvSpPr>
          <p:cNvPr id="6" name="Picture Placeholder 5"/>
          <p:cNvSpPr>
            <a:spLocks noGrp="1"/>
          </p:cNvSpPr>
          <p:nvPr>
            <p:ph type="pic" sz="quarter" idx="12" hasCustomPrompt="1"/>
          </p:nvPr>
        </p:nvSpPr>
        <p:spPr>
          <a:xfrm>
            <a:off x="838200" y="1485105"/>
            <a:ext cx="3933825" cy="4629150"/>
          </a:xfrm>
          <a:solidFill>
            <a:schemeClr val="bg1">
              <a:lumMod val="95000"/>
            </a:schemeClr>
          </a:solidFill>
        </p:spPr>
        <p:txBody>
          <a:bodyPr/>
          <a:lstStyle>
            <a:lvl1pPr marL="0" indent="0">
              <a:buNone/>
              <a:defRPr/>
            </a:lvl1pPr>
          </a:lstStyle>
          <a:p>
            <a:r>
              <a:rPr lang="de-DE" dirty="0"/>
              <a:t>Insert picture</a:t>
            </a:r>
          </a:p>
        </p:txBody>
      </p:sp>
      <p:sp>
        <p:nvSpPr>
          <p:cNvPr id="8" name="Text Placeholder 7"/>
          <p:cNvSpPr>
            <a:spLocks noGrp="1"/>
          </p:cNvSpPr>
          <p:nvPr>
            <p:ph type="body" sz="quarter" idx="13"/>
          </p:nvPr>
        </p:nvSpPr>
        <p:spPr>
          <a:xfrm>
            <a:off x="5010148" y="1485105"/>
            <a:ext cx="6343650" cy="46291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19802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0CFC6FB3-9999-49A7-A73E-2B93016B0323}" type="slidenum">
              <a:rPr lang="de-DE" smtClean="0"/>
              <a:pPr/>
              <a:t>‹Nr.›</a:t>
            </a:fld>
            <a:endParaRPr lang="de-DE" dirty="0"/>
          </a:p>
        </p:txBody>
      </p:sp>
      <p:sp>
        <p:nvSpPr>
          <p:cNvPr id="6" name="Picture Placeholder 5"/>
          <p:cNvSpPr>
            <a:spLocks noGrp="1"/>
          </p:cNvSpPr>
          <p:nvPr>
            <p:ph type="pic" sz="quarter" idx="12" hasCustomPrompt="1"/>
          </p:nvPr>
        </p:nvSpPr>
        <p:spPr>
          <a:xfrm>
            <a:off x="0" y="0"/>
            <a:ext cx="12192000" cy="6353175"/>
          </a:xfrm>
          <a:solidFill>
            <a:schemeClr val="bg1">
              <a:lumMod val="95000"/>
            </a:schemeClr>
          </a:solidFill>
        </p:spPr>
        <p:txBody>
          <a:bodyPr anchor="ctr"/>
          <a:lstStyle>
            <a:lvl1pPr algn="ctr">
              <a:defRPr/>
            </a:lvl1pPr>
          </a:lstStyle>
          <a:p>
            <a:r>
              <a:rPr lang="de-DE" dirty="0"/>
              <a:t>Insert picture</a:t>
            </a:r>
          </a:p>
        </p:txBody>
      </p:sp>
    </p:spTree>
    <p:extLst>
      <p:ext uri="{BB962C8B-B14F-4D97-AF65-F5344CB8AC3E}">
        <p14:creationId xmlns:p14="http://schemas.microsoft.com/office/powerpoint/2010/main" val="2571203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1036674" y="1825625"/>
            <a:ext cx="4993758" cy="4351338"/>
          </a:xfrm>
        </p:spPr>
        <p:txBody>
          <a:bodyPr/>
          <a:lstStyle>
            <a:lvl1pPr marL="265113" indent="-265113">
              <a:buFont typeface="Arial" panose="020B0604020202020204" pitchFamily="34" charset="0"/>
              <a:buChar cha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p:cNvSpPr>
            <a:spLocks noGrp="1"/>
          </p:cNvSpPr>
          <p:nvPr>
            <p:ph sz="half" idx="2"/>
          </p:nvPr>
        </p:nvSpPr>
        <p:spPr>
          <a:xfrm>
            <a:off x="6172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7" name="Slide Number Placeholder 6"/>
          <p:cNvSpPr>
            <a:spLocks noGrp="1"/>
          </p:cNvSpPr>
          <p:nvPr>
            <p:ph type="sldNum" sz="quarter" idx="12"/>
          </p:nvPr>
        </p:nvSpPr>
        <p:spPr/>
        <p:txBody>
          <a:bodyPr/>
          <a:lstStyle>
            <a:lvl1pPr>
              <a:defRPr/>
            </a:lvl1pPr>
          </a:lstStyle>
          <a:p>
            <a:fld id="{F243238E-2D45-437B-B899-6BA22959758D}" type="slidenum">
              <a:rPr lang="de-DE" smtClean="0"/>
              <a:pPr/>
              <a:t>‹Nr.›</a:t>
            </a:fld>
            <a:endParaRPr lang="de-DE" dirty="0"/>
          </a:p>
        </p:txBody>
      </p:sp>
    </p:spTree>
    <p:extLst>
      <p:ext uri="{BB962C8B-B14F-4D97-AF65-F5344CB8AC3E}">
        <p14:creationId xmlns:p14="http://schemas.microsoft.com/office/powerpoint/2010/main" val="323836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endParaRPr lang="de-DE" dirty="0"/>
          </a:p>
        </p:txBody>
      </p:sp>
      <p:sp>
        <p:nvSpPr>
          <p:cNvPr id="5" name="Slide Number Placeholder 4"/>
          <p:cNvSpPr>
            <a:spLocks noGrp="1"/>
          </p:cNvSpPr>
          <p:nvPr>
            <p:ph type="sldNum" sz="quarter" idx="12"/>
          </p:nvPr>
        </p:nvSpPr>
        <p:spPr/>
        <p:txBody>
          <a:bodyPr/>
          <a:lstStyle>
            <a:lvl1pPr>
              <a:defRPr/>
            </a:lvl1pPr>
          </a:lstStyle>
          <a:p>
            <a:fld id="{4E7890BF-F280-4011-953D-1CEA2C09C70B}" type="slidenum">
              <a:rPr lang="de-DE" smtClean="0"/>
              <a:pPr/>
              <a:t>‹Nr.›</a:t>
            </a:fld>
            <a:endParaRPr lang="de-DE" dirty="0"/>
          </a:p>
        </p:txBody>
      </p:sp>
    </p:spTree>
    <p:extLst>
      <p:ext uri="{BB962C8B-B14F-4D97-AF65-F5344CB8AC3E}">
        <p14:creationId xmlns:p14="http://schemas.microsoft.com/office/powerpoint/2010/main" val="308416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991" y="1402080"/>
            <a:ext cx="3895022" cy="1010194"/>
          </a:xfrm>
        </p:spPr>
        <p:txBody>
          <a:bodyPr anchor="b"/>
          <a:lstStyle>
            <a:lvl1pPr>
              <a:defRPr sz="3200">
                <a:solidFill>
                  <a:srgbClr val="017CBF"/>
                </a:solidFill>
              </a:defRPr>
            </a:lvl1pPr>
          </a:lstStyle>
          <a:p>
            <a:r>
              <a:rPr lang="en-US" dirty="0"/>
              <a:t>Click to edit Master title style</a:t>
            </a:r>
            <a:endParaRPr lang="de-DE" dirty="0"/>
          </a:p>
        </p:txBody>
      </p:sp>
      <p:sp>
        <p:nvSpPr>
          <p:cNvPr id="3" name="Picture Placeholder 2"/>
          <p:cNvSpPr>
            <a:spLocks noGrp="1"/>
          </p:cNvSpPr>
          <p:nvPr>
            <p:ph type="pic" idx="1" hasCustomPrompt="1"/>
          </p:nvPr>
        </p:nvSpPr>
        <p:spPr>
          <a:xfrm>
            <a:off x="5034517" y="1402080"/>
            <a:ext cx="6521510" cy="4458970"/>
          </a:xfrm>
          <a:solidFill>
            <a:schemeClr val="bg1">
              <a:lumMod val="95000"/>
            </a:schemeClr>
          </a:solidFill>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Insert Picture</a:t>
            </a:r>
          </a:p>
        </p:txBody>
      </p:sp>
      <p:sp>
        <p:nvSpPr>
          <p:cNvPr id="4" name="Text Placeholder 3"/>
          <p:cNvSpPr>
            <a:spLocks noGrp="1"/>
          </p:cNvSpPr>
          <p:nvPr>
            <p:ph type="body" sz="half" idx="2"/>
          </p:nvPr>
        </p:nvSpPr>
        <p:spPr>
          <a:xfrm>
            <a:off x="1036675" y="2412274"/>
            <a:ext cx="3895022" cy="3456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p:cNvSpPr>
            <a:spLocks noGrp="1"/>
          </p:cNvSpPr>
          <p:nvPr>
            <p:ph type="sldNum" sz="quarter" idx="12"/>
          </p:nvPr>
        </p:nvSpPr>
        <p:spPr/>
        <p:txBody>
          <a:bodyPr/>
          <a:lstStyle>
            <a:lvl1pPr>
              <a:defRPr/>
            </a:lvl1pPr>
          </a:lstStyle>
          <a:p>
            <a:fld id="{1345116D-6FF5-4B6F-A5E3-E28E5007D906}" type="slidenum">
              <a:rPr lang="de-DE" smtClean="0"/>
              <a:pPr/>
              <a:t>‹Nr.›</a:t>
            </a:fld>
            <a:endParaRPr lang="de-DE" dirty="0"/>
          </a:p>
        </p:txBody>
      </p:sp>
    </p:spTree>
    <p:extLst>
      <p:ext uri="{BB962C8B-B14F-4D97-AF65-F5344CB8AC3E}">
        <p14:creationId xmlns:p14="http://schemas.microsoft.com/office/powerpoint/2010/main" val="3067313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F03C06AB-55C6-4899-AA61-982E76C9960C}"/>
              </a:ext>
            </a:extLst>
          </p:cNvPr>
          <p:cNvSpPr/>
          <p:nvPr userDrawn="1"/>
        </p:nvSpPr>
        <p:spPr>
          <a:xfrm>
            <a:off x="0" y="6356350"/>
            <a:ext cx="12192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5" name="Grafik 14">
            <a:extLst>
              <a:ext uri="{FF2B5EF4-FFF2-40B4-BE49-F238E27FC236}">
                <a16:creationId xmlns:a16="http://schemas.microsoft.com/office/drawing/2014/main" id="{83CF1ABD-0E79-4D0E-992F-F215F2D5A8E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9253" y="72233"/>
            <a:ext cx="12192000" cy="1045029"/>
          </a:xfrm>
          <a:prstGeom prst="rect">
            <a:avLst/>
          </a:prstGeom>
        </p:spPr>
      </p:pic>
      <p:sp>
        <p:nvSpPr>
          <p:cNvPr id="8" name="Rectangle 7"/>
          <p:cNvSpPr/>
          <p:nvPr userDrawn="1"/>
        </p:nvSpPr>
        <p:spPr>
          <a:xfrm>
            <a:off x="0" y="6356350"/>
            <a:ext cx="12192000" cy="501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Placeholder 1"/>
          <p:cNvSpPr>
            <a:spLocks noGrp="1"/>
          </p:cNvSpPr>
          <p:nvPr>
            <p:ph type="title"/>
          </p:nvPr>
        </p:nvSpPr>
        <p:spPr>
          <a:xfrm>
            <a:off x="3967701" y="169272"/>
            <a:ext cx="7386097" cy="468681"/>
          </a:xfrm>
          <a:prstGeom prst="rect">
            <a:avLst/>
          </a:prstGeom>
        </p:spPr>
        <p:txBody>
          <a:bodyPr vert="horz" lIns="91440" tIns="45720" rIns="91440" bIns="45720" rtlCol="0" anchor="ctr">
            <a:noAutofit/>
          </a:bodyPr>
          <a:lstStyle/>
          <a:p>
            <a:r>
              <a:rPr lang="en-US" dirty="0"/>
              <a:t>Click to edit Master title style</a:t>
            </a:r>
            <a:endParaRPr lang="de-DE" dirty="0"/>
          </a:p>
        </p:txBody>
      </p:sp>
      <p:sp>
        <p:nvSpPr>
          <p:cNvPr id="3" name="Text Placeholder 2"/>
          <p:cNvSpPr>
            <a:spLocks noGrp="1"/>
          </p:cNvSpPr>
          <p:nvPr>
            <p:ph type="body" idx="1"/>
          </p:nvPr>
        </p:nvSpPr>
        <p:spPr>
          <a:xfrm>
            <a:off x="1036675" y="1371600"/>
            <a:ext cx="10306492" cy="480536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7" name="Rectangle 6"/>
          <p:cNvSpPr/>
          <p:nvPr userDrawn="1"/>
        </p:nvSpPr>
        <p:spPr>
          <a:xfrm>
            <a:off x="1842090" y="-510366"/>
            <a:ext cx="1658679" cy="393405"/>
          </a:xfrm>
          <a:prstGeom prst="rect">
            <a:avLst/>
          </a:prstGeom>
          <a:solidFill>
            <a:srgbClr val="A91917"/>
          </a:solidFill>
          <a:ln>
            <a:solidFill>
              <a:srgbClr val="A919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169 / 25 / 23</a:t>
            </a:r>
          </a:p>
        </p:txBody>
      </p:sp>
      <p:sp>
        <p:nvSpPr>
          <p:cNvPr id="10" name="Rectangle 9"/>
          <p:cNvSpPr/>
          <p:nvPr userDrawn="1"/>
        </p:nvSpPr>
        <p:spPr>
          <a:xfrm>
            <a:off x="15063" y="-510366"/>
            <a:ext cx="1646274" cy="393405"/>
          </a:xfrm>
          <a:prstGeom prst="rect">
            <a:avLst/>
          </a:prstGeom>
          <a:solidFill>
            <a:srgbClr val="0075BF"/>
          </a:solidFill>
          <a:ln>
            <a:solidFill>
              <a:srgbClr val="0075BF"/>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1400" dirty="0"/>
              <a:t>0 / 117 / 191</a:t>
            </a:r>
          </a:p>
        </p:txBody>
      </p:sp>
      <p:sp>
        <p:nvSpPr>
          <p:cNvPr id="16" name="Date Placeholder 3"/>
          <p:cNvSpPr txBox="1">
            <a:spLocks/>
          </p:cNvSpPr>
          <p:nvPr userDrawn="1"/>
        </p:nvSpPr>
        <p:spPr>
          <a:xfrm>
            <a:off x="5352122" y="6425185"/>
            <a:ext cx="1700909" cy="365125"/>
          </a:xfrm>
          <a:prstGeom prst="rect">
            <a:avLst/>
          </a:prstGeom>
        </p:spPr>
        <p:txBody>
          <a:bodyPr vert="horz" lIns="0" tIns="45720" rIns="91440" bIns="45720" rtlCol="0" anchor="ctr"/>
          <a:lstStyle>
            <a:defPPr>
              <a:defRPr lang="de-DE"/>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000" b="1" baseline="0" dirty="0">
                <a:solidFill>
                  <a:srgbClr val="017CBF"/>
                </a:solidFill>
              </a:rPr>
              <a:t>www.europa-project.eu</a:t>
            </a:r>
          </a:p>
        </p:txBody>
      </p:sp>
      <p:sp>
        <p:nvSpPr>
          <p:cNvPr id="6" name="Slide Number Placeholder 5"/>
          <p:cNvSpPr>
            <a:spLocks noGrp="1"/>
          </p:cNvSpPr>
          <p:nvPr>
            <p:ph type="sldNum" sz="quarter" idx="4"/>
          </p:nvPr>
        </p:nvSpPr>
        <p:spPr>
          <a:xfrm>
            <a:off x="11556026" y="6425185"/>
            <a:ext cx="504825" cy="365125"/>
          </a:xfrm>
          <a:prstGeom prst="rect">
            <a:avLst/>
          </a:prstGeom>
        </p:spPr>
        <p:txBody>
          <a:bodyPr vert="horz" lIns="91440" tIns="45720" rIns="0" bIns="45720" rtlCol="0" anchor="ctr"/>
          <a:lstStyle>
            <a:lvl1pPr algn="r">
              <a:defRPr sz="1000" b="1" baseline="0">
                <a:solidFill>
                  <a:srgbClr val="017CBF"/>
                </a:solidFill>
              </a:defRPr>
            </a:lvl1pPr>
          </a:lstStyle>
          <a:p>
            <a:fld id="{AB9FAE4E-508E-477F-9F1C-41A32CF2CA03}" type="slidenum">
              <a:rPr lang="de-DE" smtClean="0"/>
              <a:pPr/>
              <a:t>‹Nr.›</a:t>
            </a:fld>
            <a:endParaRPr lang="de-DE" dirty="0"/>
          </a:p>
        </p:txBody>
      </p:sp>
      <p:pic>
        <p:nvPicPr>
          <p:cNvPr id="13" name="Grafik 12">
            <a:extLst>
              <a:ext uri="{FF2B5EF4-FFF2-40B4-BE49-F238E27FC236}">
                <a16:creationId xmlns:a16="http://schemas.microsoft.com/office/drawing/2014/main" id="{8124C9F4-1EF6-49AA-A9B9-7F7C4482D5B5}"/>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r="424"/>
          <a:stretch/>
        </p:blipFill>
        <p:spPr>
          <a:xfrm>
            <a:off x="131149" y="6418323"/>
            <a:ext cx="2834625" cy="378076"/>
          </a:xfrm>
          <a:prstGeom prst="rect">
            <a:avLst/>
          </a:prstGeom>
        </p:spPr>
      </p:pic>
    </p:spTree>
    <p:extLst>
      <p:ext uri="{BB962C8B-B14F-4D97-AF65-F5344CB8AC3E}">
        <p14:creationId xmlns:p14="http://schemas.microsoft.com/office/powerpoint/2010/main" val="382573187"/>
      </p:ext>
    </p:extLst>
  </p:cSld>
  <p:clrMap bg1="lt1" tx1="dk1" bg2="lt2" tx2="dk2" accent1="accent1" accent2="accent2" accent3="accent3" accent4="accent4" accent5="accent5" accent6="accent6" hlink="hlink" folHlink="folHlink"/>
  <p:sldLayoutIdLst>
    <p:sldLayoutId id="2147483678" r:id="rId1"/>
    <p:sldLayoutId id="2147483689" r:id="rId2"/>
    <p:sldLayoutId id="2147483679" r:id="rId3"/>
    <p:sldLayoutId id="2147483680" r:id="rId4"/>
    <p:sldLayoutId id="2147483688" r:id="rId5"/>
    <p:sldLayoutId id="2147483687" r:id="rId6"/>
    <p:sldLayoutId id="2147483681" r:id="rId7"/>
    <p:sldLayoutId id="2147483683" r:id="rId8"/>
    <p:sldLayoutId id="2147483686" r:id="rId9"/>
    <p:sldLayoutId id="2147483684" r:id="rId10"/>
    <p:sldLayoutId id="2147483690" r:id="rId11"/>
  </p:sldLayoutIdLst>
  <p:hf hdr="0" ftr="0" dt="0"/>
  <p:txStyles>
    <p:titleStyle>
      <a:lvl1pPr algn="l" defTabSz="914400" rtl="0" eaLnBrk="1" latinLnBrk="0" hangingPunct="1">
        <a:lnSpc>
          <a:spcPct val="90000"/>
        </a:lnSpc>
        <a:spcBef>
          <a:spcPct val="0"/>
        </a:spcBef>
        <a:buNone/>
        <a:defRPr sz="3300" b="1" kern="1200" cap="all" baseline="0">
          <a:solidFill>
            <a:schemeClr val="accent1"/>
          </a:solidFill>
          <a:latin typeface="+mj-lt"/>
          <a:ea typeface="+mj-ea"/>
          <a:cs typeface="+mj-cs"/>
        </a:defRPr>
      </a:lvl1pPr>
    </p:titleStyle>
    <p:bodyStyle>
      <a:lvl1pPr marL="265113" indent="-265113" algn="l" defTabSz="914400" rtl="0" eaLnBrk="1" latinLnBrk="0" hangingPunct="1">
        <a:lnSpc>
          <a:spcPct val="90000"/>
        </a:lnSpc>
        <a:spcBef>
          <a:spcPts val="1000"/>
        </a:spcBef>
        <a:buClr>
          <a:schemeClr val="accent1"/>
        </a:buClr>
        <a:buFont typeface="Arial" panose="020B0604020202020204" pitchFamily="34" charset="0"/>
        <a:buChar char="•"/>
        <a:tabLst>
          <a:tab pos="265113" algn="l"/>
        </a:tabLst>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e-DE" dirty="0"/>
              <a:t>EUROPA</a:t>
            </a:r>
          </a:p>
        </p:txBody>
      </p:sp>
      <p:sp>
        <p:nvSpPr>
          <p:cNvPr id="3" name="Subtitle 2"/>
          <p:cNvSpPr>
            <a:spLocks noGrp="1"/>
          </p:cNvSpPr>
          <p:nvPr>
            <p:ph type="subTitle" idx="1"/>
          </p:nvPr>
        </p:nvSpPr>
        <p:spPr/>
        <p:txBody>
          <a:bodyPr/>
          <a:lstStyle/>
          <a:p>
            <a:r>
              <a:rPr lang="de-DE" i="1" dirty="0"/>
              <a:t>[</a:t>
            </a:r>
            <a:r>
              <a:rPr lang="en-US" sz="1800" b="1" i="1" dirty="0" err="1">
                <a:effectLst/>
                <a:latin typeface="Calibri" panose="020F0502020204030204" pitchFamily="34" charset="0"/>
                <a:ea typeface="Calibri" panose="020F0502020204030204" pitchFamily="34" charset="0"/>
                <a:cs typeface="Times New Roman" panose="02020603050405020304" pitchFamily="18" charset="0"/>
              </a:rPr>
              <a:t>lasEr</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-driven Universal Radio-</a:t>
            </a:r>
            <a:r>
              <a:rPr lang="en-US" sz="1800" b="1" i="1" dirty="0" err="1">
                <a:effectLst/>
                <a:latin typeface="Calibri" panose="020F0502020204030204" pitchFamily="34" charset="0"/>
                <a:ea typeface="Calibri" panose="020F0502020204030204" pitchFamily="34" charset="0"/>
                <a:cs typeface="Times New Roman" panose="02020603050405020304" pitchFamily="18" charset="0"/>
              </a:rPr>
              <a:t>isOtope</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 Production Accelerator]</a:t>
            </a:r>
            <a:endParaRPr lang="de-DE" dirty="0"/>
          </a:p>
        </p:txBody>
      </p:sp>
      <p:sp>
        <p:nvSpPr>
          <p:cNvPr id="5" name="Slide Number Placeholder 4"/>
          <p:cNvSpPr>
            <a:spLocks noGrp="1"/>
          </p:cNvSpPr>
          <p:nvPr>
            <p:ph type="sldNum" sz="quarter" idx="12"/>
          </p:nvPr>
        </p:nvSpPr>
        <p:spPr/>
        <p:txBody>
          <a:bodyPr/>
          <a:lstStyle/>
          <a:p>
            <a:fld id="{9ADA9C95-772A-47A9-AD15-555E5871AF08}" type="slidenum">
              <a:rPr lang="de-DE" smtClean="0"/>
              <a:pPr/>
              <a:t>1</a:t>
            </a:fld>
            <a:endParaRPr lang="de-DE" dirty="0"/>
          </a:p>
        </p:txBody>
      </p:sp>
    </p:spTree>
    <p:extLst>
      <p:ext uri="{BB962C8B-B14F-4D97-AF65-F5344CB8AC3E}">
        <p14:creationId xmlns:p14="http://schemas.microsoft.com/office/powerpoint/2010/main" val="2949149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D73BA-7E61-4C44-BF07-6B45EEE548E0}"/>
              </a:ext>
            </a:extLst>
          </p:cNvPr>
          <p:cNvSpPr>
            <a:spLocks noGrp="1"/>
          </p:cNvSpPr>
          <p:nvPr>
            <p:ph type="title"/>
          </p:nvPr>
        </p:nvSpPr>
        <p:spPr/>
        <p:txBody>
          <a:bodyPr/>
          <a:lstStyle/>
          <a:p>
            <a:r>
              <a:rPr lang="de-DE" dirty="0"/>
              <a:t>AGENDA</a:t>
            </a:r>
          </a:p>
        </p:txBody>
      </p:sp>
      <p:sp>
        <p:nvSpPr>
          <p:cNvPr id="3" name="Foliennummernplatzhalter 2">
            <a:extLst>
              <a:ext uri="{FF2B5EF4-FFF2-40B4-BE49-F238E27FC236}">
                <a16:creationId xmlns:a16="http://schemas.microsoft.com/office/drawing/2014/main" id="{18659E27-DB64-431A-BC4E-F2E33E13AE8E}"/>
              </a:ext>
            </a:extLst>
          </p:cNvPr>
          <p:cNvSpPr>
            <a:spLocks noGrp="1"/>
          </p:cNvSpPr>
          <p:nvPr>
            <p:ph type="sldNum" sz="quarter" idx="11"/>
          </p:nvPr>
        </p:nvSpPr>
        <p:spPr/>
        <p:txBody>
          <a:bodyPr/>
          <a:lstStyle/>
          <a:p>
            <a:fld id="{570F6720-1405-4D16-AD99-17E6C8C7F65C}" type="slidenum">
              <a:rPr lang="de-DE" smtClean="0"/>
              <a:pPr/>
              <a:t>2</a:t>
            </a:fld>
            <a:endParaRPr lang="de-DE" dirty="0"/>
          </a:p>
        </p:txBody>
      </p:sp>
      <p:sp>
        <p:nvSpPr>
          <p:cNvPr id="4" name="Bildplatzhalter 3">
            <a:extLst>
              <a:ext uri="{FF2B5EF4-FFF2-40B4-BE49-F238E27FC236}">
                <a16:creationId xmlns:a16="http://schemas.microsoft.com/office/drawing/2014/main" id="{22369943-583E-4453-9DF1-693167C57877}"/>
              </a:ext>
            </a:extLst>
          </p:cNvPr>
          <p:cNvSpPr>
            <a:spLocks noGrp="1"/>
          </p:cNvSpPr>
          <p:nvPr>
            <p:ph type="pic" sz="quarter" idx="12"/>
          </p:nvPr>
        </p:nvSpPr>
        <p:spPr/>
      </p:sp>
      <p:sp>
        <p:nvSpPr>
          <p:cNvPr id="5" name="Textplatzhalter 4">
            <a:extLst>
              <a:ext uri="{FF2B5EF4-FFF2-40B4-BE49-F238E27FC236}">
                <a16:creationId xmlns:a16="http://schemas.microsoft.com/office/drawing/2014/main" id="{DAA842DC-3E4C-4CE1-8A15-B7E16ACC4A5A}"/>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713481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4D08B78-5775-4703-B5C1-1443823C8CE7}"/>
              </a:ext>
            </a:extLst>
          </p:cNvPr>
          <p:cNvSpPr>
            <a:spLocks noGrp="1"/>
          </p:cNvSpPr>
          <p:nvPr>
            <p:ph idx="1"/>
          </p:nvPr>
        </p:nvSpPr>
        <p:spPr>
          <a:xfrm>
            <a:off x="1036675" y="1389560"/>
            <a:ext cx="3884117" cy="4805363"/>
          </a:xfrm>
        </p:spPr>
        <p:txBody>
          <a:bodyPr>
            <a:normAutofit fontScale="85000" lnSpcReduction="20000"/>
          </a:bodyPr>
          <a:lstStyle/>
          <a:p>
            <a:pPr marL="0" indent="0">
              <a:buNone/>
            </a:pPr>
            <a:r>
              <a:rPr lang="de-DE" b="1" dirty="0"/>
              <a:t>12 </a:t>
            </a:r>
            <a:r>
              <a:rPr lang="de-DE" b="1" dirty="0" err="1"/>
              <a:t>partners</a:t>
            </a:r>
            <a:endParaRPr lang="de-DE" b="1" dirty="0"/>
          </a:p>
          <a:p>
            <a:r>
              <a:rPr lang="de-DE" dirty="0"/>
              <a:t>9 </a:t>
            </a:r>
            <a:r>
              <a:rPr lang="de-DE" dirty="0" err="1"/>
              <a:t>academic</a:t>
            </a:r>
            <a:endParaRPr lang="de-DE" dirty="0"/>
          </a:p>
          <a:p>
            <a:r>
              <a:rPr lang="de-DE" dirty="0"/>
              <a:t>3 </a:t>
            </a:r>
            <a:r>
              <a:rPr lang="de-DE" dirty="0" err="1"/>
              <a:t>industrial</a:t>
            </a:r>
            <a:endParaRPr lang="de-DE" dirty="0"/>
          </a:p>
          <a:p>
            <a:pPr marL="0" indent="0">
              <a:buNone/>
            </a:pPr>
            <a:endParaRPr lang="de-DE" dirty="0"/>
          </a:p>
          <a:p>
            <a:pPr marL="0" indent="0">
              <a:buNone/>
            </a:pPr>
            <a:r>
              <a:rPr lang="de-DE" b="1" dirty="0"/>
              <a:t>6 countries</a:t>
            </a:r>
          </a:p>
          <a:p>
            <a:pPr marL="0" indent="0">
              <a:lnSpc>
                <a:spcPct val="120000"/>
              </a:lnSpc>
              <a:buNone/>
            </a:pPr>
            <a:r>
              <a:rPr lang="de-DE" dirty="0"/>
              <a:t>France, UK, Spain, Romania, Germany, </a:t>
            </a:r>
            <a:r>
              <a:rPr lang="de-DE" dirty="0" err="1"/>
              <a:t>Belgium</a:t>
            </a:r>
            <a:endParaRPr lang="de-DE" dirty="0"/>
          </a:p>
          <a:p>
            <a:pPr marL="0" indent="0">
              <a:buNone/>
            </a:pPr>
            <a:endParaRPr lang="de-DE" dirty="0"/>
          </a:p>
          <a:p>
            <a:pPr marL="0" indent="0">
              <a:buNone/>
            </a:pPr>
            <a:r>
              <a:rPr lang="de-DE" b="1" dirty="0"/>
              <a:t>4 </a:t>
            </a:r>
            <a:r>
              <a:rPr lang="de-DE" b="1" dirty="0" err="1"/>
              <a:t>years</a:t>
            </a:r>
            <a:endParaRPr lang="de-DE" b="1" dirty="0"/>
          </a:p>
          <a:p>
            <a:pPr marL="0" indent="0">
              <a:buNone/>
            </a:pPr>
            <a:endParaRPr lang="de-DE" dirty="0"/>
          </a:p>
          <a:p>
            <a:pPr marL="0" indent="0">
              <a:buNone/>
            </a:pPr>
            <a:r>
              <a:rPr lang="de-DE" b="1" dirty="0"/>
              <a:t>€3,500,000 </a:t>
            </a:r>
            <a:r>
              <a:rPr lang="de-DE" b="1" dirty="0" err="1"/>
              <a:t>funding</a:t>
            </a:r>
            <a:endParaRPr lang="de-DE" b="1" dirty="0"/>
          </a:p>
        </p:txBody>
      </p:sp>
      <p:sp>
        <p:nvSpPr>
          <p:cNvPr id="3" name="Foliennummernplatzhalter 2">
            <a:extLst>
              <a:ext uri="{FF2B5EF4-FFF2-40B4-BE49-F238E27FC236}">
                <a16:creationId xmlns:a16="http://schemas.microsoft.com/office/drawing/2014/main" id="{306FCFFF-80D3-4DE4-9188-1FC755464917}"/>
              </a:ext>
            </a:extLst>
          </p:cNvPr>
          <p:cNvSpPr>
            <a:spLocks noGrp="1"/>
          </p:cNvSpPr>
          <p:nvPr>
            <p:ph type="sldNum" sz="quarter" idx="12"/>
          </p:nvPr>
        </p:nvSpPr>
        <p:spPr/>
        <p:txBody>
          <a:bodyPr/>
          <a:lstStyle/>
          <a:p>
            <a:fld id="{EC5B15BB-6B6E-4ECE-9DE6-799FAF01EBD9}" type="slidenum">
              <a:rPr lang="de-DE" smtClean="0"/>
              <a:pPr/>
              <a:t>3</a:t>
            </a:fld>
            <a:endParaRPr lang="de-DE" dirty="0"/>
          </a:p>
        </p:txBody>
      </p:sp>
      <p:pic>
        <p:nvPicPr>
          <p:cNvPr id="5" name="Grafik 4">
            <a:extLst>
              <a:ext uri="{FF2B5EF4-FFF2-40B4-BE49-F238E27FC236}">
                <a16:creationId xmlns:a16="http://schemas.microsoft.com/office/drawing/2014/main" id="{0CDC9543-1C9A-44D5-9866-DF2D365B99C4}"/>
              </a:ext>
            </a:extLst>
          </p:cNvPr>
          <p:cNvPicPr>
            <a:picLocks noChangeAspect="1"/>
          </p:cNvPicPr>
          <p:nvPr/>
        </p:nvPicPr>
        <p:blipFill>
          <a:blip r:embed="rId2"/>
          <a:stretch>
            <a:fillRect/>
          </a:stretch>
        </p:blipFill>
        <p:spPr>
          <a:xfrm>
            <a:off x="5004667" y="1401826"/>
            <a:ext cx="6803771" cy="4735276"/>
          </a:xfrm>
          <a:prstGeom prst="rect">
            <a:avLst/>
          </a:prstGeom>
        </p:spPr>
      </p:pic>
    </p:spTree>
    <p:extLst>
      <p:ext uri="{BB962C8B-B14F-4D97-AF65-F5344CB8AC3E}">
        <p14:creationId xmlns:p14="http://schemas.microsoft.com/office/powerpoint/2010/main" val="3407920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662F34A-BE4E-4D9D-B30A-0E21C4E2832C}"/>
              </a:ext>
            </a:extLst>
          </p:cNvPr>
          <p:cNvSpPr>
            <a:spLocks noGrp="1"/>
          </p:cNvSpPr>
          <p:nvPr>
            <p:ph type="sldNum" sz="quarter" idx="11"/>
          </p:nvPr>
        </p:nvSpPr>
        <p:spPr/>
        <p:txBody>
          <a:bodyPr/>
          <a:lstStyle/>
          <a:p>
            <a:fld id="{EC5B15BB-6B6E-4ECE-9DE6-799FAF01EBD9}" type="slidenum">
              <a:rPr lang="de-DE" smtClean="0"/>
              <a:pPr/>
              <a:t>4</a:t>
            </a:fld>
            <a:endParaRPr lang="de-DE" dirty="0"/>
          </a:p>
        </p:txBody>
      </p:sp>
      <p:sp>
        <p:nvSpPr>
          <p:cNvPr id="11" name="Bildplatzhalter 10">
            <a:extLst>
              <a:ext uri="{FF2B5EF4-FFF2-40B4-BE49-F238E27FC236}">
                <a16:creationId xmlns:a16="http://schemas.microsoft.com/office/drawing/2014/main" id="{0786990C-EE97-40B0-A70B-ABFF8B859ED9}"/>
              </a:ext>
            </a:extLst>
          </p:cNvPr>
          <p:cNvSpPr>
            <a:spLocks noGrp="1"/>
          </p:cNvSpPr>
          <p:nvPr>
            <p:ph type="pic" sz="quarter" idx="12"/>
          </p:nvPr>
        </p:nvSpPr>
        <p:spPr/>
      </p:sp>
      <p:pic>
        <p:nvPicPr>
          <p:cNvPr id="4" name="Grafik 3">
            <a:extLst>
              <a:ext uri="{FF2B5EF4-FFF2-40B4-BE49-F238E27FC236}">
                <a16:creationId xmlns:a16="http://schemas.microsoft.com/office/drawing/2014/main" id="{A9BED24A-01D0-4CCC-BDB6-CCDD72FABC6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4180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4A0D76FC-2569-42A8-BD24-0C9D41943EA1}" type="slidenum">
              <a:rPr lang="de-DE" smtClean="0"/>
              <a:pPr/>
              <a:t>5</a:t>
            </a:fld>
            <a:endParaRPr lang="de-DE" dirty="0"/>
          </a:p>
        </p:txBody>
      </p:sp>
      <p:sp>
        <p:nvSpPr>
          <p:cNvPr id="4" name="Text Placeholder 3"/>
          <p:cNvSpPr>
            <a:spLocks noGrp="1"/>
          </p:cNvSpPr>
          <p:nvPr>
            <p:ph type="body" sz="quarter" idx="12"/>
          </p:nvPr>
        </p:nvSpPr>
        <p:spPr/>
        <p:txBody>
          <a:bodyPr/>
          <a:lstStyle/>
          <a:p>
            <a:endParaRPr lang="de-DE" dirty="0"/>
          </a:p>
        </p:txBody>
      </p:sp>
    </p:spTree>
    <p:extLst>
      <p:ext uri="{BB962C8B-B14F-4D97-AF65-F5344CB8AC3E}">
        <p14:creationId xmlns:p14="http://schemas.microsoft.com/office/powerpoint/2010/main" val="954690420"/>
      </p:ext>
    </p:extLst>
  </p:cSld>
  <p:clrMapOvr>
    <a:masterClrMapping/>
  </p:clrMapOvr>
</p:sld>
</file>

<file path=ppt/theme/theme1.xml><?xml version="1.0" encoding="utf-8"?>
<a:theme xmlns:a="http://schemas.openxmlformats.org/drawingml/2006/main" name="Office Theme">
  <a:themeElements>
    <a:clrScheme name="Benutzerdefiniert 2">
      <a:dk1>
        <a:srgbClr val="373737"/>
      </a:dk1>
      <a:lt1>
        <a:sysClr val="window" lastClr="FFFFFF"/>
      </a:lt1>
      <a:dk2>
        <a:srgbClr val="0075BF"/>
      </a:dk2>
      <a:lt2>
        <a:srgbClr val="F6F4F3"/>
      </a:lt2>
      <a:accent1>
        <a:srgbClr val="0075BF"/>
      </a:accent1>
      <a:accent2>
        <a:srgbClr val="A9110C"/>
      </a:accent2>
      <a:accent3>
        <a:srgbClr val="5FB3E6"/>
      </a:accent3>
      <a:accent4>
        <a:srgbClr val="D64B43"/>
      </a:accent4>
      <a:accent5>
        <a:srgbClr val="7F7F7F"/>
      </a:accent5>
      <a:accent6>
        <a:srgbClr val="D8D8D8"/>
      </a:accent6>
      <a:hlink>
        <a:srgbClr val="0075BF"/>
      </a:hlink>
      <a:folHlink>
        <a:srgbClr val="A9110C"/>
      </a:folHlink>
    </a:clrScheme>
    <a:fontScheme name="THRILL">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38</Words>
  <Application>Microsoft Office PowerPoint</Application>
  <PresentationFormat>Breitbild</PresentationFormat>
  <Paragraphs>18</Paragraphs>
  <Slides>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Arial</vt:lpstr>
      <vt:lpstr>Arial Narrow</vt:lpstr>
      <vt:lpstr>Calibri</vt:lpstr>
      <vt:lpstr>Office Theme</vt:lpstr>
      <vt:lpstr>EUROPA</vt:lpstr>
      <vt:lpstr>AGENDA</vt:lpstr>
      <vt:lpstr>PowerPoint-Präsentation</vt:lpstr>
      <vt:lpstr>PowerPoint-Präsentation</vt:lpstr>
      <vt:lpstr>PowerPoint-Präsentation</vt:lpstr>
    </vt:vector>
  </TitlesOfParts>
  <Company>MBI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Marina Fischer</dc:creator>
  <cp:lastModifiedBy>Marina Fischer</cp:lastModifiedBy>
  <cp:revision>91</cp:revision>
  <dcterms:created xsi:type="dcterms:W3CDTF">2023-03-28T12:52:20Z</dcterms:created>
  <dcterms:modified xsi:type="dcterms:W3CDTF">2026-06-24T08:26:19Z</dcterms:modified>
</cp:coreProperties>
</file>